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74" r:id="rId5"/>
  </p:sldMasterIdLst>
  <p:notesMasterIdLst>
    <p:notesMasterId r:id="rId7"/>
  </p:notesMasterIdLst>
  <p:sldIdLst>
    <p:sldId id="258" r:id="rId6"/>
  </p:sldIdLst>
  <p:sldSz cx="42808525" cy="30279975"/>
  <p:notesSz cx="6858000" cy="9144000"/>
  <p:embeddedFontLst>
    <p:embeddedFont>
      <p:font typeface="Aharoni" panose="02010803020104030203" pitchFamily="2" charset="-79"/>
      <p:bold r:id="rId8"/>
    </p:embeddedFont>
    <p:embeddedFont>
      <p:font typeface="Bebas Neue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Michelin SemiBold" panose="020F0502020204030204" pitchFamily="34" charset="0"/>
      <p:regular r:id="rId16"/>
      <p:bold r:id="rId17"/>
      <p:italic r:id="rId18"/>
      <p:boldItalic r:id="rId19"/>
    </p:embeddedFont>
  </p:embeddedFontLst>
  <p:defaultTextStyle>
    <a:defPPr>
      <a:defRPr lang="fr-FR"/>
    </a:defPPr>
    <a:lvl1pPr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2087563" indent="-1630363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4175125" indent="-3260725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6264275" indent="-4892675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8351838" indent="-6523038" algn="l" defTabSz="4175125" rtl="0" eaLnBrk="0" fontAlgn="base" hangingPunct="0">
      <a:spcBef>
        <a:spcPct val="0"/>
      </a:spcBef>
      <a:spcAft>
        <a:spcPct val="0"/>
      </a:spcAft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sz="8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7">
          <p15:clr>
            <a:srgbClr val="A4A3A4"/>
          </p15:clr>
        </p15:guide>
        <p15:guide id="2" pos="1348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19A"/>
    <a:srgbClr val="204B7F"/>
    <a:srgbClr val="CCCC00"/>
    <a:srgbClr val="059643"/>
    <a:srgbClr val="FFFFFF"/>
    <a:srgbClr val="2C3E50"/>
    <a:srgbClr val="27509B"/>
    <a:srgbClr val="00CC9B"/>
    <a:srgbClr val="72C0C1"/>
    <a:srgbClr val="00B0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D5EC47-8A11-4C8C-BCA9-85A9332A76ED}" v="11" dt="2020-10-20T16:47:43.5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552" autoAdjust="0"/>
    <p:restoredTop sz="95706" autoAdjust="0"/>
  </p:normalViewPr>
  <p:slideViewPr>
    <p:cSldViewPr>
      <p:cViewPr>
        <p:scale>
          <a:sx n="37" d="100"/>
          <a:sy n="37" d="100"/>
        </p:scale>
        <p:origin x="1000" y="-1064"/>
      </p:cViewPr>
      <p:guideLst>
        <p:guide orient="horz" pos="9537"/>
        <p:guide pos="13483"/>
      </p:guideLst>
    </p:cSldViewPr>
  </p:slideViewPr>
  <p:notesTextViewPr>
    <p:cViewPr>
      <p:scale>
        <a:sx n="20" d="100"/>
        <a:sy n="2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customXml" Target="../customXml/item2.xml"/><Relationship Id="rId16" Type="http://schemas.openxmlformats.org/officeDocument/2006/relationships/font" Target="fonts/font9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font" Target="fonts/font4.fntdata"/><Relationship Id="rId24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8.fntdata"/><Relationship Id="rId23" Type="http://schemas.openxmlformats.org/officeDocument/2006/relationships/tableStyles" Target="tableStyle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DF77F26-7F0B-40C6-A144-6A61B5C8CF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4176431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6557624-2430-4BF2-89FD-06298F05FF6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4176431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1831027C-32F8-4A5A-B821-3F0510263E61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4" name="Espace réservé de l'image des diapositives 3">
            <a:extLst>
              <a:ext uri="{FF2B5EF4-FFF2-40B4-BE49-F238E27FC236}">
                <a16:creationId xmlns:a16="http://schemas.microsoft.com/office/drawing/2014/main" id="{D1E40B12-AF94-4B6B-A29C-AEFE72E318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006475" y="685800"/>
            <a:ext cx="48450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fr-FR" noProof="0"/>
          </a:p>
        </p:txBody>
      </p:sp>
      <p:sp>
        <p:nvSpPr>
          <p:cNvPr id="5" name="Espace réservé des commentaires 4">
            <a:extLst>
              <a:ext uri="{FF2B5EF4-FFF2-40B4-BE49-F238E27FC236}">
                <a16:creationId xmlns:a16="http://schemas.microsoft.com/office/drawing/2014/main" id="{C040D0CD-3B3C-4475-BB49-8277E129F2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noProof="0"/>
              <a:t>Modifiez les styles du texte du masque</a:t>
            </a:r>
          </a:p>
          <a:p>
            <a:pPr lvl="1"/>
            <a:r>
              <a:rPr lang="fr-FR" noProof="0"/>
              <a:t>Deuxième niveau</a:t>
            </a:r>
          </a:p>
          <a:p>
            <a:pPr lvl="2"/>
            <a:r>
              <a:rPr lang="fr-FR" noProof="0"/>
              <a:t>Troisième niveau</a:t>
            </a:r>
          </a:p>
          <a:p>
            <a:pPr lvl="3"/>
            <a:r>
              <a:rPr lang="fr-FR" noProof="0"/>
              <a:t>Quatrième niveau</a:t>
            </a:r>
          </a:p>
          <a:p>
            <a:pPr lvl="4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E301C32-3465-46CB-9026-4676D573B73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4176431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D1CC87D-6252-43D1-8509-A2210527DB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defTabSz="4176431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A7CCEEB8-ECB4-41E6-A735-6D75225D4A5B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1pPr>
    <a:lvl2pPr marL="2087563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2pPr>
    <a:lvl3pPr marL="4175125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3pPr>
    <a:lvl4pPr marL="6264275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4pPr>
    <a:lvl5pPr marL="8351838" algn="l" defTabSz="4175125" rtl="0" fontAlgn="base">
      <a:spcBef>
        <a:spcPct val="30000"/>
      </a:spcBef>
      <a:spcAft>
        <a:spcPct val="0"/>
      </a:spcAft>
      <a:defRPr sz="5500" kern="1200">
        <a:solidFill>
          <a:schemeClr val="tx1"/>
        </a:solidFill>
        <a:latin typeface="+mn-lt"/>
        <a:ea typeface="+mn-ea"/>
        <a:cs typeface="+mn-cs"/>
      </a:defRPr>
    </a:lvl5pPr>
    <a:lvl6pPr marL="10441076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6pPr>
    <a:lvl7pPr marL="12529292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7pPr>
    <a:lvl8pPr marL="14617507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8pPr>
    <a:lvl9pPr marL="16705722" algn="l" defTabSz="4176431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3210640" y="9406420"/>
            <a:ext cx="36387246" cy="6490569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6421279" y="17158652"/>
            <a:ext cx="29965968" cy="773821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882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764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646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52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410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292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175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057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028E811-9D59-45AB-A87A-BF6F50F45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77EDA7A-4D20-4B99-9F13-2BE3E5F29A0A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E06721D-F085-42FF-8809-A57B4B791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455D172-43FB-4B1D-8A11-00C8CCD27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B762F7-3D5E-4847-99A5-B7599A0CE46F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4724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B5E921A-41F6-47DC-940E-14CF3B6F3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945EB2-5ED8-4E8B-B4E0-AA65A1413154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9FA0E3B-85CE-4CF9-82D2-33C2DE274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B45919E-4D70-44A0-BB36-1E60F27D3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14C8F3-58BB-4DD4-8F38-7B9936DF4DCB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4386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145303730" y="5355072"/>
            <a:ext cx="45090158" cy="114075602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10018386" y="5355072"/>
            <a:ext cx="134571871" cy="114075602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35D0A3E-42DC-4945-80AE-581EE9D3C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0943C4-01E3-4692-A0BB-72DE37C02FAD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396EFA-9937-4F35-B46C-2A00C6D38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4D6FA6D-E6F9-49B4-9CBA-242C01AD2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53D575-2D83-4AD3-9402-83B52BEA2A88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99401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auto">
          <a:xfrm flipV="1">
            <a:off x="7" y="25622740"/>
            <a:ext cx="42808514" cy="4657235"/>
          </a:xfrm>
          <a:prstGeom prst="rect">
            <a:avLst/>
          </a:prstGeom>
          <a:solidFill>
            <a:srgbClr val="EAEAEA"/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321074" tIns="160535" rIns="321074" bIns="160535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sz="28796" dirty="0"/>
          </a:p>
        </p:txBody>
      </p:sp>
      <p:sp>
        <p:nvSpPr>
          <p:cNvPr id="9" name="Rechteck 8"/>
          <p:cNvSpPr/>
          <p:nvPr userDrawn="1"/>
        </p:nvSpPr>
        <p:spPr bwMode="auto">
          <a:xfrm>
            <a:off x="7" y="0"/>
            <a:ext cx="42808514" cy="2562274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5875" cap="flat">
            <a:noFill/>
            <a:prstDash val="solid"/>
            <a:miter lim="800000"/>
            <a:headEnd/>
            <a:tailEnd/>
          </a:ln>
        </p:spPr>
        <p:txBody>
          <a:bodyPr vert="horz" wrap="square" lIns="321074" tIns="160535" rIns="321074" bIns="160535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DE" sz="28796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A4F164-3A46-4CEE-A25C-CA523D5E42F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3667488" y="2"/>
            <a:ext cx="35473559" cy="16519501"/>
          </a:xfrm>
        </p:spPr>
        <p:txBody>
          <a:bodyPr anchor="b" anchorCtr="0">
            <a:noAutofit/>
          </a:bodyPr>
          <a:lstStyle>
            <a:lvl1pPr algn="ctr">
              <a:lnSpc>
                <a:spcPct val="80000"/>
              </a:lnSpc>
              <a:defRPr sz="30903" b="0" cap="all">
                <a:solidFill>
                  <a:schemeClr val="bg1"/>
                </a:solidFill>
                <a:latin typeface="Bebas Neue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14" name="Textplatzhalter 2"/>
          <p:cNvSpPr>
            <a:spLocks noGrp="1"/>
          </p:cNvSpPr>
          <p:nvPr>
            <p:ph type="body" idx="1"/>
          </p:nvPr>
        </p:nvSpPr>
        <p:spPr>
          <a:xfrm>
            <a:off x="3667488" y="16519503"/>
            <a:ext cx="35473559" cy="9103239"/>
          </a:xfrm>
        </p:spPr>
        <p:txBody>
          <a:bodyPr anchor="t" anchorCtr="0"/>
          <a:lstStyle>
            <a:lvl1pPr marL="0" indent="0" algn="ctr">
              <a:lnSpc>
                <a:spcPct val="80000"/>
              </a:lnSpc>
              <a:buNone/>
              <a:defRPr sz="15451">
                <a:solidFill>
                  <a:srgbClr val="B2B2B2"/>
                </a:solidFill>
              </a:defRPr>
            </a:lvl1pPr>
            <a:lvl2pPr marL="1605549" indent="0">
              <a:buNone/>
              <a:defRPr sz="6321">
                <a:solidFill>
                  <a:schemeClr val="tx1">
                    <a:tint val="75000"/>
                  </a:schemeClr>
                </a:solidFill>
              </a:defRPr>
            </a:lvl2pPr>
            <a:lvl3pPr marL="3211098" indent="0">
              <a:buNone/>
              <a:defRPr sz="5619">
                <a:solidFill>
                  <a:schemeClr val="tx1">
                    <a:tint val="75000"/>
                  </a:schemeClr>
                </a:solidFill>
              </a:defRPr>
            </a:lvl3pPr>
            <a:lvl4pPr marL="4816648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4pPr>
            <a:lvl5pPr marL="6422197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5pPr>
            <a:lvl6pPr marL="8027746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6pPr>
            <a:lvl7pPr marL="9633295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7pPr>
            <a:lvl8pPr marL="11238845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8pPr>
            <a:lvl9pPr marL="12844394" indent="0">
              <a:buNone/>
              <a:defRPr sz="491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531998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465169-C8A2-4279-A96D-19888A6B5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726860-10A1-45E9-8651-EBB9C65EFF6A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2320B51-6042-4D11-8DF0-7FD1E79E5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762D6BB-A3A9-4228-BDC3-2157E3BFD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09FDED-03C2-42EE-8926-EBCB69B7D549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460925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81579" y="19457690"/>
            <a:ext cx="36387246" cy="6013939"/>
          </a:xfrm>
        </p:spPr>
        <p:txBody>
          <a:bodyPr anchor="t"/>
          <a:lstStyle>
            <a:lvl1pPr algn="l">
              <a:defRPr sz="18300" b="1" cap="all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3381579" y="12833948"/>
            <a:ext cx="36387246" cy="6623742"/>
          </a:xfrm>
        </p:spPr>
        <p:txBody>
          <a:bodyPr anchor="b"/>
          <a:lstStyle>
            <a:lvl1pPr marL="0" indent="0">
              <a:buNone/>
              <a:defRPr sz="9100">
                <a:solidFill>
                  <a:schemeClr val="tx1">
                    <a:tint val="75000"/>
                  </a:schemeClr>
                </a:solidFill>
              </a:defRPr>
            </a:lvl1pPr>
            <a:lvl2pPr marL="2088215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4176431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6464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52861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41076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29292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1750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705722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AD99DF4-15E6-4CAA-8386-C51FDBC13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A9913D-6F21-4EC9-9C10-C2775CDEA40D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B25759B-5DFB-4D35-966F-D90071674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35915EC-8FC3-4110-8BBD-DC649E441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9546A1-024F-42FA-8FC0-BB4D1FB72E61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09990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018386" y="31198189"/>
            <a:ext cx="89831017" cy="88232483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00562876" y="31198189"/>
            <a:ext cx="89831012" cy="88232483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10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3">
            <a:extLst>
              <a:ext uri="{FF2B5EF4-FFF2-40B4-BE49-F238E27FC236}">
                <a16:creationId xmlns:a16="http://schemas.microsoft.com/office/drawing/2014/main" id="{4124E779-731F-437F-96F4-3377C764D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71A7A8-E9C0-44B9-9323-73F84C86C058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CD76FF86-90E8-48A7-88EB-8269E9DB7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36AE69B5-3D99-43EA-A539-13D80E89E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6C931E-6C8D-4ADE-A90C-5AC41957814A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5071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140426" y="1212603"/>
            <a:ext cx="38527673" cy="5046663"/>
          </a:xfrm>
        </p:spPr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2140426" y="6777950"/>
            <a:ext cx="18914533" cy="2824727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8215" indent="0">
              <a:buNone/>
              <a:defRPr sz="9100" b="1"/>
            </a:lvl2pPr>
            <a:lvl3pPr marL="4176431" indent="0">
              <a:buNone/>
              <a:defRPr sz="8200" b="1"/>
            </a:lvl3pPr>
            <a:lvl4pPr marL="6264646" indent="0">
              <a:buNone/>
              <a:defRPr sz="7300" b="1"/>
            </a:lvl4pPr>
            <a:lvl5pPr marL="8352861" indent="0">
              <a:buNone/>
              <a:defRPr sz="7300" b="1"/>
            </a:lvl5pPr>
            <a:lvl6pPr marL="10441076" indent="0">
              <a:buNone/>
              <a:defRPr sz="7300" b="1"/>
            </a:lvl6pPr>
            <a:lvl7pPr marL="12529292" indent="0">
              <a:buNone/>
              <a:defRPr sz="7300" b="1"/>
            </a:lvl7pPr>
            <a:lvl8pPr marL="14617507" indent="0">
              <a:buNone/>
              <a:defRPr sz="7300" b="1"/>
            </a:lvl8pPr>
            <a:lvl9pPr marL="16705722" indent="0">
              <a:buNone/>
              <a:defRPr sz="73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2140426" y="9602677"/>
            <a:ext cx="18914533" cy="17446034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21746138" y="6777950"/>
            <a:ext cx="18921963" cy="2824727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88215" indent="0">
              <a:buNone/>
              <a:defRPr sz="9100" b="1"/>
            </a:lvl2pPr>
            <a:lvl3pPr marL="4176431" indent="0">
              <a:buNone/>
              <a:defRPr sz="8200" b="1"/>
            </a:lvl3pPr>
            <a:lvl4pPr marL="6264646" indent="0">
              <a:buNone/>
              <a:defRPr sz="7300" b="1"/>
            </a:lvl4pPr>
            <a:lvl5pPr marL="8352861" indent="0">
              <a:buNone/>
              <a:defRPr sz="7300" b="1"/>
            </a:lvl5pPr>
            <a:lvl6pPr marL="10441076" indent="0">
              <a:buNone/>
              <a:defRPr sz="7300" b="1"/>
            </a:lvl6pPr>
            <a:lvl7pPr marL="12529292" indent="0">
              <a:buNone/>
              <a:defRPr sz="7300" b="1"/>
            </a:lvl7pPr>
            <a:lvl8pPr marL="14617507" indent="0">
              <a:buNone/>
              <a:defRPr sz="7300" b="1"/>
            </a:lvl8pPr>
            <a:lvl9pPr marL="16705722" indent="0">
              <a:buNone/>
              <a:defRPr sz="73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21746138" y="9602677"/>
            <a:ext cx="18921963" cy="17446034"/>
          </a:xfrm>
        </p:spPr>
        <p:txBody>
          <a:bodyPr/>
          <a:lstStyle>
            <a:lvl1pPr>
              <a:defRPr sz="11000"/>
            </a:lvl1pPr>
            <a:lvl2pPr>
              <a:defRPr sz="9100"/>
            </a:lvl2pPr>
            <a:lvl3pPr>
              <a:defRPr sz="82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3">
            <a:extLst>
              <a:ext uri="{FF2B5EF4-FFF2-40B4-BE49-F238E27FC236}">
                <a16:creationId xmlns:a16="http://schemas.microsoft.com/office/drawing/2014/main" id="{756E74F9-8A89-414F-8596-E6046E307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B36EB6-FFB8-426B-B304-53D03AD6F382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5D93F304-5C73-4253-AED9-DA695F254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AAAEC706-827E-460C-AE92-45C701938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A9B844-0826-42EB-849E-19268F88AD5B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7710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3">
            <a:extLst>
              <a:ext uri="{FF2B5EF4-FFF2-40B4-BE49-F238E27FC236}">
                <a16:creationId xmlns:a16="http://schemas.microsoft.com/office/drawing/2014/main" id="{6A4FE43D-002C-4702-B02E-CC92FAA10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567103-C2B5-4B76-8CA4-D0A1D6405179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4" name="Espace réservé du pied de page 4">
            <a:extLst>
              <a:ext uri="{FF2B5EF4-FFF2-40B4-BE49-F238E27FC236}">
                <a16:creationId xmlns:a16="http://schemas.microsoft.com/office/drawing/2014/main" id="{B4EEDA93-962E-4ED9-8E6C-CE3E14AA7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5" name="Espace réservé du numéro de diapositive 5">
            <a:extLst>
              <a:ext uri="{FF2B5EF4-FFF2-40B4-BE49-F238E27FC236}">
                <a16:creationId xmlns:a16="http://schemas.microsoft.com/office/drawing/2014/main" id="{58E25B11-D6CF-4665-8650-8ED61B95E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272A42-77A5-420C-8BA8-2299F3E58346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8925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3">
            <a:extLst>
              <a:ext uri="{FF2B5EF4-FFF2-40B4-BE49-F238E27FC236}">
                <a16:creationId xmlns:a16="http://schemas.microsoft.com/office/drawing/2014/main" id="{4D105E16-D5E1-4D64-AD26-C534546FB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5C347C-3775-4079-AA1B-58FA31717E2C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3" name="Espace réservé du pied de page 4">
            <a:extLst>
              <a:ext uri="{FF2B5EF4-FFF2-40B4-BE49-F238E27FC236}">
                <a16:creationId xmlns:a16="http://schemas.microsoft.com/office/drawing/2014/main" id="{3339C858-0B98-4BF3-A6B8-50A17A41E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4" name="Espace réservé du numéro de diapositive 5">
            <a:extLst>
              <a:ext uri="{FF2B5EF4-FFF2-40B4-BE49-F238E27FC236}">
                <a16:creationId xmlns:a16="http://schemas.microsoft.com/office/drawing/2014/main" id="{537F054D-EF34-49E3-BB68-1F0007ECE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96B4C0-53F4-4027-BC6F-53D040BDEC77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1600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140428" y="1205591"/>
            <a:ext cx="14083710" cy="5130774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6736944" y="1205594"/>
            <a:ext cx="23931155" cy="25843120"/>
          </a:xfrm>
        </p:spPr>
        <p:txBody>
          <a:bodyPr/>
          <a:lstStyle>
            <a:lvl1pPr>
              <a:defRPr sz="14600"/>
            </a:lvl1pPr>
            <a:lvl2pPr>
              <a:defRPr sz="12800"/>
            </a:lvl2pPr>
            <a:lvl3pPr>
              <a:defRPr sz="11000"/>
            </a:lvl3pPr>
            <a:lvl4pPr>
              <a:defRPr sz="9100"/>
            </a:lvl4pPr>
            <a:lvl5pPr>
              <a:defRPr sz="9100"/>
            </a:lvl5pPr>
            <a:lvl6pPr>
              <a:defRPr sz="9100"/>
            </a:lvl6pPr>
            <a:lvl7pPr>
              <a:defRPr sz="9100"/>
            </a:lvl7pPr>
            <a:lvl8pPr>
              <a:defRPr sz="9100"/>
            </a:lvl8pPr>
            <a:lvl9pPr>
              <a:defRPr sz="91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140428" y="6336367"/>
            <a:ext cx="14083710" cy="20712346"/>
          </a:xfrm>
        </p:spPr>
        <p:txBody>
          <a:bodyPr/>
          <a:lstStyle>
            <a:lvl1pPr marL="0" indent="0">
              <a:buNone/>
              <a:defRPr sz="6400"/>
            </a:lvl1pPr>
            <a:lvl2pPr marL="2088215" indent="0">
              <a:buNone/>
              <a:defRPr sz="5500"/>
            </a:lvl2pPr>
            <a:lvl3pPr marL="4176431" indent="0">
              <a:buNone/>
              <a:defRPr sz="4600"/>
            </a:lvl3pPr>
            <a:lvl4pPr marL="6264646" indent="0">
              <a:buNone/>
              <a:defRPr sz="4100"/>
            </a:lvl4pPr>
            <a:lvl5pPr marL="8352861" indent="0">
              <a:buNone/>
              <a:defRPr sz="4100"/>
            </a:lvl5pPr>
            <a:lvl6pPr marL="10441076" indent="0">
              <a:buNone/>
              <a:defRPr sz="4100"/>
            </a:lvl6pPr>
            <a:lvl7pPr marL="12529292" indent="0">
              <a:buNone/>
              <a:defRPr sz="4100"/>
            </a:lvl7pPr>
            <a:lvl8pPr marL="14617507" indent="0">
              <a:buNone/>
              <a:defRPr sz="4100"/>
            </a:lvl8pPr>
            <a:lvl9pPr marL="16705722" indent="0">
              <a:buNone/>
              <a:defRPr sz="41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3">
            <a:extLst>
              <a:ext uri="{FF2B5EF4-FFF2-40B4-BE49-F238E27FC236}">
                <a16:creationId xmlns:a16="http://schemas.microsoft.com/office/drawing/2014/main" id="{7776A73A-B148-4B0B-90D2-64C7FE010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35EC74-E43E-418A-A6C1-688B40B55F0D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658712B5-E963-4DCA-929B-DDEEDE4DF0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3BD4B231-E39C-4774-AB27-6A78651BB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CC3BC5-BAB4-4AF6-9983-880026A72457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7403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0771" y="21195982"/>
            <a:ext cx="25685115" cy="2502306"/>
          </a:xfrm>
        </p:spPr>
        <p:txBody>
          <a:bodyPr anchor="b"/>
          <a:lstStyle>
            <a:lvl1pPr algn="l">
              <a:defRPr sz="9100" b="1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8390771" y="2705572"/>
            <a:ext cx="25685115" cy="18167985"/>
          </a:xfrm>
        </p:spPr>
        <p:txBody>
          <a:bodyPr rtlCol="0">
            <a:normAutofit/>
          </a:bodyPr>
          <a:lstStyle>
            <a:lvl1pPr marL="0" indent="0">
              <a:buNone/>
              <a:defRPr sz="14600"/>
            </a:lvl1pPr>
            <a:lvl2pPr marL="2088215" indent="0">
              <a:buNone/>
              <a:defRPr sz="12800"/>
            </a:lvl2pPr>
            <a:lvl3pPr marL="4176431" indent="0">
              <a:buNone/>
              <a:defRPr sz="11000"/>
            </a:lvl3pPr>
            <a:lvl4pPr marL="6264646" indent="0">
              <a:buNone/>
              <a:defRPr sz="9100"/>
            </a:lvl4pPr>
            <a:lvl5pPr marL="8352861" indent="0">
              <a:buNone/>
              <a:defRPr sz="9100"/>
            </a:lvl5pPr>
            <a:lvl6pPr marL="10441076" indent="0">
              <a:buNone/>
              <a:defRPr sz="9100"/>
            </a:lvl6pPr>
            <a:lvl7pPr marL="12529292" indent="0">
              <a:buNone/>
              <a:defRPr sz="9100"/>
            </a:lvl7pPr>
            <a:lvl8pPr marL="14617507" indent="0">
              <a:buNone/>
              <a:defRPr sz="9100"/>
            </a:lvl8pPr>
            <a:lvl9pPr marL="16705722" indent="0">
              <a:buNone/>
              <a:defRPr sz="9100"/>
            </a:lvl9pPr>
          </a:lstStyle>
          <a:p>
            <a:pPr lvl="0"/>
            <a:endParaRPr lang="fr-FR" noProof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0771" y="23698288"/>
            <a:ext cx="25685115" cy="3553689"/>
          </a:xfrm>
        </p:spPr>
        <p:txBody>
          <a:bodyPr/>
          <a:lstStyle>
            <a:lvl1pPr marL="0" indent="0">
              <a:buNone/>
              <a:defRPr sz="6400"/>
            </a:lvl1pPr>
            <a:lvl2pPr marL="2088215" indent="0">
              <a:buNone/>
              <a:defRPr sz="5500"/>
            </a:lvl2pPr>
            <a:lvl3pPr marL="4176431" indent="0">
              <a:buNone/>
              <a:defRPr sz="4600"/>
            </a:lvl3pPr>
            <a:lvl4pPr marL="6264646" indent="0">
              <a:buNone/>
              <a:defRPr sz="4100"/>
            </a:lvl4pPr>
            <a:lvl5pPr marL="8352861" indent="0">
              <a:buNone/>
              <a:defRPr sz="4100"/>
            </a:lvl5pPr>
            <a:lvl6pPr marL="10441076" indent="0">
              <a:buNone/>
              <a:defRPr sz="4100"/>
            </a:lvl6pPr>
            <a:lvl7pPr marL="12529292" indent="0">
              <a:buNone/>
              <a:defRPr sz="4100"/>
            </a:lvl7pPr>
            <a:lvl8pPr marL="14617507" indent="0">
              <a:buNone/>
              <a:defRPr sz="4100"/>
            </a:lvl8pPr>
            <a:lvl9pPr marL="16705722" indent="0">
              <a:buNone/>
              <a:defRPr sz="41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3">
            <a:extLst>
              <a:ext uri="{FF2B5EF4-FFF2-40B4-BE49-F238E27FC236}">
                <a16:creationId xmlns:a16="http://schemas.microsoft.com/office/drawing/2014/main" id="{3302C912-D83B-4252-810C-97A200516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5D0893-B88E-4B0C-9FA0-915B3A3B6DF7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4F3EC52B-EB8B-4EAA-807A-E65C8CF87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59A0497E-805B-4306-924B-6CAC69DCD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7B7EF1-CA94-495B-888D-1C222699E771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513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ce réservé du titre 1">
            <a:extLst>
              <a:ext uri="{FF2B5EF4-FFF2-40B4-BE49-F238E27FC236}">
                <a16:creationId xmlns:a16="http://schemas.microsoft.com/office/drawing/2014/main" id="{A75CD3E3-2EC0-4707-89BE-5D9A72496E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2139950" y="1212850"/>
            <a:ext cx="38528625" cy="5046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43" tIns="208822" rIns="417643" bIns="20882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Modifiez le style du titre</a:t>
            </a:r>
          </a:p>
        </p:txBody>
      </p:sp>
      <p:sp>
        <p:nvSpPr>
          <p:cNvPr id="1027" name="Espace réservé du texte 2">
            <a:extLst>
              <a:ext uri="{FF2B5EF4-FFF2-40B4-BE49-F238E27FC236}">
                <a16:creationId xmlns:a16="http://schemas.microsoft.com/office/drawing/2014/main" id="{6F939032-1561-442C-A88D-0D62C2BD28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139950" y="7065963"/>
            <a:ext cx="38528625" cy="19983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7643" tIns="208822" rIns="417643" bIns="20882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 altLang="fr-FR"/>
              <a:t>Modifiez les styles du texte du masque</a:t>
            </a:r>
          </a:p>
          <a:p>
            <a:pPr lvl="1"/>
            <a:r>
              <a:rPr lang="fr-FR" altLang="fr-FR"/>
              <a:t>Deuxième niveau</a:t>
            </a:r>
          </a:p>
          <a:p>
            <a:pPr lvl="2"/>
            <a:r>
              <a:rPr lang="fr-FR" altLang="fr-FR"/>
              <a:t>Troisième niveau</a:t>
            </a:r>
          </a:p>
          <a:p>
            <a:pPr lvl="3"/>
            <a:r>
              <a:rPr lang="fr-FR" altLang="fr-FR"/>
              <a:t>Quatrième niveau</a:t>
            </a:r>
          </a:p>
          <a:p>
            <a:pPr lvl="4"/>
            <a:r>
              <a:rPr lang="fr-FR" alt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49E1A61-FA8F-4562-9716-BAEB1F3C4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139950" y="28065413"/>
            <a:ext cx="9988550" cy="1611312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l" defTabSz="4176431" eaLnBrk="1" fontAlgn="auto" hangingPunct="1">
              <a:spcBef>
                <a:spcPts val="0"/>
              </a:spcBef>
              <a:spcAft>
                <a:spcPts val="0"/>
              </a:spcAft>
              <a:defRPr sz="55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7D826B96-FE14-4BC5-BF4F-ABB597546904}" type="datetimeFigureOut">
              <a:rPr lang="fr-FR"/>
              <a:pPr>
                <a:defRPr/>
              </a:pPr>
              <a:t>06/05/2021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3EFC2CC-58C2-45B8-8D1E-29C788CD6A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625638" y="28065413"/>
            <a:ext cx="13557250" cy="1611312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ctr" defTabSz="4176431" eaLnBrk="1" fontAlgn="auto" hangingPunct="1">
              <a:spcBef>
                <a:spcPts val="0"/>
              </a:spcBef>
              <a:spcAft>
                <a:spcPts val="0"/>
              </a:spcAft>
              <a:defRPr sz="55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C04F29C-13A6-43CC-AFE9-9F0ED02F9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0680025" y="28065413"/>
            <a:ext cx="9988550" cy="1611312"/>
          </a:xfrm>
          <a:prstGeom prst="rect">
            <a:avLst/>
          </a:prstGeom>
        </p:spPr>
        <p:txBody>
          <a:bodyPr vert="horz" lIns="417643" tIns="208822" rIns="417643" bIns="208822" rtlCol="0" anchor="ctr"/>
          <a:lstStyle>
            <a:lvl1pPr algn="r" defTabSz="4176431" eaLnBrk="1" fontAlgn="auto" hangingPunct="1">
              <a:spcBef>
                <a:spcPts val="0"/>
              </a:spcBef>
              <a:spcAft>
                <a:spcPts val="0"/>
              </a:spcAft>
              <a:defRPr sz="55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078B6907-129E-4DFC-844A-35F9246FB464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4175125" rtl="0" fontAlgn="base">
        <a:spcBef>
          <a:spcPct val="0"/>
        </a:spcBef>
        <a:spcAft>
          <a:spcPct val="0"/>
        </a:spcAft>
        <a:defRPr sz="201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2pPr>
      <a:lvl3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3pPr>
      <a:lvl4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4pPr>
      <a:lvl5pPr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5pPr>
      <a:lvl6pPr marL="4572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6pPr>
      <a:lvl7pPr marL="9144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7pPr>
      <a:lvl8pPr marL="13716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8pPr>
      <a:lvl9pPr marL="1828800" algn="ctr" defTabSz="4175125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anose="020F0502020204030204" pitchFamily="34" charset="0"/>
        </a:defRPr>
      </a:lvl9pPr>
    </p:titleStyle>
    <p:bodyStyle>
      <a:lvl1pPr marL="1565275" indent="-1565275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4600" kern="1200">
          <a:solidFill>
            <a:schemeClr val="tx1"/>
          </a:solidFill>
          <a:latin typeface="+mn-lt"/>
          <a:ea typeface="+mn-ea"/>
          <a:cs typeface="+mn-cs"/>
        </a:defRPr>
      </a:lvl1pPr>
      <a:lvl2pPr marL="3392488" indent="-1304925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19700" indent="-1042988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07263" indent="-1042988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9100" kern="1200">
          <a:solidFill>
            <a:schemeClr val="tx1"/>
          </a:solidFill>
          <a:latin typeface="+mn-lt"/>
          <a:ea typeface="+mn-ea"/>
          <a:cs typeface="+mn-cs"/>
        </a:defRPr>
      </a:lvl4pPr>
      <a:lvl5pPr marL="9396413" indent="-1042988" algn="l" defTabSz="4175125" rtl="0" fontAlgn="base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9100" kern="1200">
          <a:solidFill>
            <a:schemeClr val="tx1"/>
          </a:solidFill>
          <a:latin typeface="+mn-lt"/>
          <a:ea typeface="+mn-ea"/>
          <a:cs typeface="+mn-cs"/>
        </a:defRPr>
      </a:lvl5pPr>
      <a:lvl6pPr marL="11485184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73399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61615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9830" indent="-1044108" algn="l" defTabSz="4176431" rtl="0" eaLnBrk="1" latinLnBrk="0" hangingPunct="1">
        <a:spcBef>
          <a:spcPct val="20000"/>
        </a:spcBef>
        <a:buFont typeface="Arial" panose="020B0604020202020204" pitchFamily="34" charset="0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8215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6431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4646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52861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41076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9292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7507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705722" algn="l" defTabSz="4176431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812901" y="1813928"/>
            <a:ext cx="39096481" cy="473813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812901" y="6552060"/>
            <a:ext cx="39096481" cy="18756091"/>
          </a:xfrm>
          <a:prstGeom prst="rect">
            <a:avLst/>
          </a:prstGeom>
        </p:spPr>
        <p:txBody>
          <a:bodyPr vert="horz" lIns="10800" tIns="0" rIns="0" bIns="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251317" y="27165266"/>
            <a:ext cx="23980449" cy="15895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ctr">
              <a:defRPr sz="4214">
                <a:solidFill>
                  <a:srgbClr val="7F7F7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812901" y="27165266"/>
            <a:ext cx="3210731" cy="15895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4214">
                <a:solidFill>
                  <a:srgbClr val="7F7F7F"/>
                </a:solidFill>
              </a:defRPr>
            </a:lvl1pPr>
          </a:lstStyle>
          <a:p>
            <a:fld id="{75A4F164-3A46-4CEE-A25C-CA523D5E42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4243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3211098" rtl="0" eaLnBrk="1" latinLnBrk="0" hangingPunct="1">
        <a:spcBef>
          <a:spcPct val="0"/>
        </a:spcBef>
        <a:buNone/>
        <a:defRPr sz="12642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58870" indent="-958870" algn="l" defTabSz="3211098" rtl="0" eaLnBrk="1" latinLnBrk="0" hangingPunct="1">
        <a:spcBef>
          <a:spcPts val="0"/>
        </a:spcBef>
        <a:spcAft>
          <a:spcPts val="3512"/>
        </a:spcAft>
        <a:buFont typeface="Wingdings" panose="05000000000000000000" pitchFamily="2" charset="2"/>
        <a:buChar char="§"/>
        <a:defRPr sz="7726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2837587" indent="-958870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7023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3796457" indent="-624380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6321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3pPr>
      <a:lvl4pPr marL="5045217" indent="-624380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5619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4pPr>
      <a:lvl5pPr marL="6299551" indent="-629957" algn="l" defTabSz="3211098" rtl="0" eaLnBrk="1" latinLnBrk="0" hangingPunct="1">
        <a:spcBef>
          <a:spcPts val="0"/>
        </a:spcBef>
        <a:spcAft>
          <a:spcPts val="3512"/>
        </a:spcAft>
        <a:buFont typeface="Symbol" panose="05050102010706020507" pitchFamily="18" charset="2"/>
        <a:buChar char="-"/>
        <a:defRPr sz="5619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5pPr>
      <a:lvl6pPr marL="8830521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6pPr>
      <a:lvl7pPr marL="10436070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7pPr>
      <a:lvl8pPr marL="12041619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8pPr>
      <a:lvl9pPr marL="13647169" indent="-802775" algn="l" defTabSz="3211098" rtl="0" eaLnBrk="1" latinLnBrk="0" hangingPunct="1">
        <a:spcBef>
          <a:spcPct val="20000"/>
        </a:spcBef>
        <a:buFont typeface="Arial" panose="020B0604020202020204" pitchFamily="34" charset="0"/>
        <a:buChar char="•"/>
        <a:defRPr sz="702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1pPr>
      <a:lvl2pPr marL="1605549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2pPr>
      <a:lvl3pPr marL="3211098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3pPr>
      <a:lvl4pPr marL="4816648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4pPr>
      <a:lvl5pPr marL="6422197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5pPr>
      <a:lvl6pPr marL="8027746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6pPr>
      <a:lvl7pPr marL="9633295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7pPr>
      <a:lvl8pPr marL="11238845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8pPr>
      <a:lvl9pPr marL="12844394" algn="l" defTabSz="3211098" rtl="0" eaLnBrk="1" latinLnBrk="0" hangingPunct="1">
        <a:defRPr sz="632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svg"/><Relationship Id="rId3" Type="http://schemas.openxmlformats.org/officeDocument/2006/relationships/image" Target="../media/image2.svg"/><Relationship Id="rId21" Type="http://schemas.openxmlformats.org/officeDocument/2006/relationships/image" Target="../media/image20.svg"/><Relationship Id="rId7" Type="http://schemas.openxmlformats.org/officeDocument/2006/relationships/image" Target="../media/image6.svg"/><Relationship Id="rId12" Type="http://schemas.openxmlformats.org/officeDocument/2006/relationships/image" Target="../media/image11.sv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sv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4.png"/><Relationship Id="rId10" Type="http://schemas.openxmlformats.org/officeDocument/2006/relationships/image" Target="../media/image9.sv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29" name="Connecteur droit 1238">
            <a:extLst>
              <a:ext uri="{FF2B5EF4-FFF2-40B4-BE49-F238E27FC236}">
                <a16:creationId xmlns:a16="http://schemas.microsoft.com/office/drawing/2014/main" id="{C42C519C-58F7-4C74-8B22-82C711B66917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21288375" y="13769976"/>
            <a:ext cx="12646874" cy="28242"/>
          </a:xfrm>
          <a:prstGeom prst="line">
            <a:avLst/>
          </a:prstGeom>
          <a:noFill/>
          <a:ln w="254000" algn="ctr">
            <a:solidFill>
              <a:srgbClr val="059643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15" name="Graphique 14">
            <a:extLst>
              <a:ext uri="{FF2B5EF4-FFF2-40B4-BE49-F238E27FC236}">
                <a16:creationId xmlns:a16="http://schemas.microsoft.com/office/drawing/2014/main" id="{55BB1940-8BC5-414A-A434-70D509C480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859784" y="12010523"/>
            <a:ext cx="2884304" cy="2880000"/>
          </a:xfrm>
          <a:prstGeom prst="rect">
            <a:avLst/>
          </a:prstGeom>
        </p:spPr>
      </p:pic>
      <p:cxnSp>
        <p:nvCxnSpPr>
          <p:cNvPr id="5133" name="Connecteur droit 1243">
            <a:extLst>
              <a:ext uri="{FF2B5EF4-FFF2-40B4-BE49-F238E27FC236}">
                <a16:creationId xmlns:a16="http://schemas.microsoft.com/office/drawing/2014/main" id="{9D3666A3-2527-4DAD-B4F0-810367670437}"/>
              </a:ext>
            </a:extLst>
          </p:cNvPr>
          <p:cNvCxnSpPr>
            <a:cxnSpLocks/>
          </p:cNvCxnSpPr>
          <p:nvPr/>
        </p:nvCxnSpPr>
        <p:spPr bwMode="auto">
          <a:xfrm flipV="1">
            <a:off x="8010525" y="13977938"/>
            <a:ext cx="13277850" cy="1530350"/>
          </a:xfrm>
          <a:prstGeom prst="line">
            <a:avLst/>
          </a:prstGeom>
          <a:noFill/>
          <a:ln w="254000" algn="ctr">
            <a:solidFill>
              <a:srgbClr val="CCCC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9" name="Graphique 8">
            <a:extLst>
              <a:ext uri="{FF2B5EF4-FFF2-40B4-BE49-F238E27FC236}">
                <a16:creationId xmlns:a16="http://schemas.microsoft.com/office/drawing/2014/main" id="{86D58405-AB9D-4A8B-98E0-7208254A90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08471" y="14124893"/>
            <a:ext cx="3244842" cy="3240000"/>
          </a:xfrm>
          <a:prstGeom prst="rect">
            <a:avLst/>
          </a:prstGeom>
        </p:spPr>
      </p:pic>
      <p:sp>
        <p:nvSpPr>
          <p:cNvPr id="1252" name="Ellipse 1251">
            <a:extLst>
              <a:ext uri="{FF2B5EF4-FFF2-40B4-BE49-F238E27FC236}">
                <a16:creationId xmlns:a16="http://schemas.microsoft.com/office/drawing/2014/main" id="{148E35F3-B00A-4A65-9EDD-DC9B2B182D18}"/>
              </a:ext>
            </a:extLst>
          </p:cNvPr>
          <p:cNvSpPr/>
          <p:nvPr/>
        </p:nvSpPr>
        <p:spPr>
          <a:xfrm rot="20869285">
            <a:off x="3835400" y="3708400"/>
            <a:ext cx="30776863" cy="9556750"/>
          </a:xfrm>
          <a:prstGeom prst="ellipse">
            <a:avLst/>
          </a:prstGeom>
          <a:noFill/>
          <a:ln w="63500">
            <a:solidFill>
              <a:schemeClr val="accent3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600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</p:txBody>
      </p:sp>
      <p:pic>
        <p:nvPicPr>
          <p:cNvPr id="8" name="Graphique 7">
            <a:extLst>
              <a:ext uri="{FF2B5EF4-FFF2-40B4-BE49-F238E27FC236}">
                <a16:creationId xmlns:a16="http://schemas.microsoft.com/office/drawing/2014/main" id="{BDEC2ABE-9F35-4FFC-8913-2C9BFF2364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8133150" y="2555301"/>
            <a:ext cx="2843842" cy="2839598"/>
          </a:xfrm>
          <a:prstGeom prst="rect">
            <a:avLst/>
          </a:prstGeom>
        </p:spPr>
      </p:pic>
      <p:cxnSp>
        <p:nvCxnSpPr>
          <p:cNvPr id="5123" name="Connecteur droit 1657">
            <a:extLst>
              <a:ext uri="{FF2B5EF4-FFF2-40B4-BE49-F238E27FC236}">
                <a16:creationId xmlns:a16="http://schemas.microsoft.com/office/drawing/2014/main" id="{EC55E1EB-ED2F-4855-8F5F-07CC549D06EF}"/>
              </a:ext>
            </a:extLst>
          </p:cNvPr>
          <p:cNvCxnSpPr>
            <a:cxnSpLocks/>
          </p:cNvCxnSpPr>
          <p:nvPr/>
        </p:nvCxnSpPr>
        <p:spPr bwMode="auto">
          <a:xfrm flipH="1">
            <a:off x="21226463" y="7491413"/>
            <a:ext cx="11583987" cy="6364287"/>
          </a:xfrm>
          <a:prstGeom prst="line">
            <a:avLst/>
          </a:prstGeom>
          <a:noFill/>
          <a:ln w="254000" algn="ctr">
            <a:solidFill>
              <a:srgbClr val="23A29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28" name="Connecteur droit 1237">
            <a:extLst>
              <a:ext uri="{FF2B5EF4-FFF2-40B4-BE49-F238E27FC236}">
                <a16:creationId xmlns:a16="http://schemas.microsoft.com/office/drawing/2014/main" id="{D2B088DA-7C06-4A70-A067-E44784EDDBDE}"/>
              </a:ext>
            </a:extLst>
          </p:cNvPr>
          <p:cNvCxnSpPr>
            <a:cxnSpLocks/>
          </p:cNvCxnSpPr>
          <p:nvPr/>
        </p:nvCxnSpPr>
        <p:spPr bwMode="auto">
          <a:xfrm>
            <a:off x="21288375" y="13769975"/>
            <a:ext cx="4443413" cy="4656138"/>
          </a:xfrm>
          <a:prstGeom prst="line">
            <a:avLst/>
          </a:prstGeom>
          <a:noFill/>
          <a:ln w="254000" algn="ctr">
            <a:solidFill>
              <a:schemeClr val="accent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30" name="Connecteur droit 1240">
            <a:extLst>
              <a:ext uri="{FF2B5EF4-FFF2-40B4-BE49-F238E27FC236}">
                <a16:creationId xmlns:a16="http://schemas.microsoft.com/office/drawing/2014/main" id="{879C9F51-858E-4350-98A7-E339A915D56C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21288375" y="13977938"/>
            <a:ext cx="1968500" cy="6043612"/>
          </a:xfrm>
          <a:prstGeom prst="line">
            <a:avLst/>
          </a:prstGeom>
          <a:noFill/>
          <a:ln w="254000" algn="ctr">
            <a:solidFill>
              <a:srgbClr val="FFC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31" name="Connecteur droit 1241">
            <a:extLst>
              <a:ext uri="{FF2B5EF4-FFF2-40B4-BE49-F238E27FC236}">
                <a16:creationId xmlns:a16="http://schemas.microsoft.com/office/drawing/2014/main" id="{43D590EB-4E6E-44D0-92D6-622FD64AE64E}"/>
              </a:ext>
            </a:extLst>
          </p:cNvPr>
          <p:cNvCxnSpPr>
            <a:cxnSpLocks/>
          </p:cNvCxnSpPr>
          <p:nvPr/>
        </p:nvCxnSpPr>
        <p:spPr bwMode="auto">
          <a:xfrm flipV="1">
            <a:off x="19524663" y="13977938"/>
            <a:ext cx="1763712" cy="6165850"/>
          </a:xfrm>
          <a:prstGeom prst="line">
            <a:avLst/>
          </a:prstGeom>
          <a:noFill/>
          <a:ln w="254000" algn="ctr">
            <a:solidFill>
              <a:srgbClr val="FFC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32" name="Connecteur droit 1242">
            <a:extLst>
              <a:ext uri="{FF2B5EF4-FFF2-40B4-BE49-F238E27FC236}">
                <a16:creationId xmlns:a16="http://schemas.microsoft.com/office/drawing/2014/main" id="{BBAED510-46E7-4BE7-8427-75FC0652DB22}"/>
              </a:ext>
            </a:extLst>
          </p:cNvPr>
          <p:cNvCxnSpPr>
            <a:cxnSpLocks/>
          </p:cNvCxnSpPr>
          <p:nvPr/>
        </p:nvCxnSpPr>
        <p:spPr bwMode="auto">
          <a:xfrm flipV="1">
            <a:off x="16627475" y="13769975"/>
            <a:ext cx="4660900" cy="4579938"/>
          </a:xfrm>
          <a:prstGeom prst="line">
            <a:avLst/>
          </a:prstGeom>
          <a:noFill/>
          <a:ln w="254000" algn="ctr">
            <a:solidFill>
              <a:srgbClr val="FFC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245" name="Connecteur droit 1244">
            <a:extLst>
              <a:ext uri="{FF2B5EF4-FFF2-40B4-BE49-F238E27FC236}">
                <a16:creationId xmlns:a16="http://schemas.microsoft.com/office/drawing/2014/main" id="{CDB48E1B-7946-415C-A9F4-FB682953D5B6}"/>
              </a:ext>
            </a:extLst>
          </p:cNvPr>
          <p:cNvCxnSpPr>
            <a:cxnSpLocks/>
          </p:cNvCxnSpPr>
          <p:nvPr/>
        </p:nvCxnSpPr>
        <p:spPr>
          <a:xfrm>
            <a:off x="15486063" y="12118975"/>
            <a:ext cx="5802312" cy="1651000"/>
          </a:xfrm>
          <a:prstGeom prst="line">
            <a:avLst/>
          </a:prstGeom>
          <a:noFill/>
          <a:ln w="254000" cap="flat" cmpd="sng" algn="ctr">
            <a:solidFill>
              <a:srgbClr val="204B7F"/>
            </a:solidFill>
            <a:prstDash val="solid"/>
            <a:miter lim="800000"/>
          </a:ln>
          <a:effectLst/>
        </p:spPr>
      </p:cxnSp>
      <p:cxnSp>
        <p:nvCxnSpPr>
          <p:cNvPr id="5135" name="Connecteur droit 1245">
            <a:extLst>
              <a:ext uri="{FF2B5EF4-FFF2-40B4-BE49-F238E27FC236}">
                <a16:creationId xmlns:a16="http://schemas.microsoft.com/office/drawing/2014/main" id="{FF3CC28B-1B1E-4873-AF11-267799B71C3E}"/>
              </a:ext>
            </a:extLst>
          </p:cNvPr>
          <p:cNvCxnSpPr>
            <a:cxnSpLocks/>
          </p:cNvCxnSpPr>
          <p:nvPr/>
        </p:nvCxnSpPr>
        <p:spPr bwMode="auto">
          <a:xfrm>
            <a:off x="20307300" y="8059738"/>
            <a:ext cx="981075" cy="5918200"/>
          </a:xfrm>
          <a:prstGeom prst="line">
            <a:avLst/>
          </a:prstGeom>
          <a:noFill/>
          <a:ln w="254000" algn="ctr">
            <a:solidFill>
              <a:srgbClr val="204B7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47" name="ZoneTexte 1246">
            <a:extLst>
              <a:ext uri="{FF2B5EF4-FFF2-40B4-BE49-F238E27FC236}">
                <a16:creationId xmlns:a16="http://schemas.microsoft.com/office/drawing/2014/main" id="{32FDE059-C796-4202-809A-B74E1854E35B}"/>
              </a:ext>
            </a:extLst>
          </p:cNvPr>
          <p:cNvSpPr txBox="1"/>
          <p:nvPr/>
        </p:nvSpPr>
        <p:spPr>
          <a:xfrm>
            <a:off x="25257125" y="19694525"/>
            <a:ext cx="5048250" cy="698500"/>
          </a:xfrm>
          <a:prstGeom prst="rect">
            <a:avLst/>
          </a:prstGeom>
          <a:solidFill>
            <a:schemeClr val="bg1">
              <a:alpha val="68000"/>
            </a:schemeClr>
          </a:solidFill>
        </p:spPr>
        <p:txBody>
          <a:bodyPr wrap="none">
            <a:spAutoFit/>
          </a:bodyPr>
          <a:lstStyle/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dirty="0">
                <a:solidFill>
                  <a:srgbClr val="44546A"/>
                </a:solidFill>
                <a:latin typeface="Calibri"/>
              </a:rPr>
              <a:t>CONNECT THE DOT</a:t>
            </a:r>
          </a:p>
        </p:txBody>
      </p:sp>
      <p:sp>
        <p:nvSpPr>
          <p:cNvPr id="1248" name="ZoneTexte 1247">
            <a:extLst>
              <a:ext uri="{FF2B5EF4-FFF2-40B4-BE49-F238E27FC236}">
                <a16:creationId xmlns:a16="http://schemas.microsoft.com/office/drawing/2014/main" id="{5D320629-E7C4-47F3-BCDF-17D54FE7E4C0}"/>
              </a:ext>
            </a:extLst>
          </p:cNvPr>
          <p:cNvSpPr txBox="1"/>
          <p:nvPr/>
        </p:nvSpPr>
        <p:spPr>
          <a:xfrm>
            <a:off x="11191875" y="6769100"/>
            <a:ext cx="7108825" cy="1289050"/>
          </a:xfrm>
          <a:prstGeom prst="rect">
            <a:avLst/>
          </a:prstGeom>
          <a:solidFill>
            <a:schemeClr val="bg1">
              <a:alpha val="45000"/>
            </a:schemeClr>
          </a:solidFill>
        </p:spPr>
        <p:txBody>
          <a:bodyPr wrap="none">
            <a:spAutoFit/>
          </a:bodyPr>
          <a:lstStyle/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sz="4800" b="1" kern="0" dirty="0">
              <a:solidFill>
                <a:srgbClr val="44546A"/>
              </a:solidFill>
              <a:latin typeface="Calibri"/>
            </a:endParaRPr>
          </a:p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dirty="0">
                <a:solidFill>
                  <a:srgbClr val="44546A"/>
                </a:solidFill>
                <a:latin typeface="Calibri"/>
              </a:rPr>
              <a:t>REFERENCE ARCHITECTURE</a:t>
            </a:r>
          </a:p>
        </p:txBody>
      </p:sp>
      <p:sp>
        <p:nvSpPr>
          <p:cNvPr id="1249" name="Rectangle 1248">
            <a:extLst>
              <a:ext uri="{FF2B5EF4-FFF2-40B4-BE49-F238E27FC236}">
                <a16:creationId xmlns:a16="http://schemas.microsoft.com/office/drawing/2014/main" id="{93BCFFA4-68E4-4A73-A7DE-DB9FDCBB83FA}"/>
              </a:ext>
            </a:extLst>
          </p:cNvPr>
          <p:cNvSpPr/>
          <p:nvPr/>
        </p:nvSpPr>
        <p:spPr>
          <a:xfrm>
            <a:off x="5303838" y="10572750"/>
            <a:ext cx="7164387" cy="128400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kern="0" dirty="0">
                <a:solidFill>
                  <a:srgbClr val="1F497D"/>
                </a:solidFill>
                <a:latin typeface="Calibri"/>
              </a:rPr>
              <a:t>GLOBAL TECHNICAL</a:t>
            </a:r>
            <a:r>
              <a:rPr lang="en-US" sz="3200" kern="0" dirty="0">
                <a:solidFill>
                  <a:srgbClr val="44546A"/>
                </a:solidFill>
                <a:latin typeface="Calibri"/>
              </a:rPr>
              <a:t> DEBT </a:t>
            </a:r>
          </a:p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TECHNOLOGY ROADMAP</a:t>
            </a:r>
          </a:p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IS ROADMAP</a:t>
            </a:r>
          </a:p>
        </p:txBody>
      </p:sp>
      <p:sp>
        <p:nvSpPr>
          <p:cNvPr id="1250" name="Ellipse 1249">
            <a:extLst>
              <a:ext uri="{FF2B5EF4-FFF2-40B4-BE49-F238E27FC236}">
                <a16:creationId xmlns:a16="http://schemas.microsoft.com/office/drawing/2014/main" id="{3498F2FE-B043-490D-9EE5-23867C249CAB}"/>
              </a:ext>
            </a:extLst>
          </p:cNvPr>
          <p:cNvSpPr/>
          <p:nvPr/>
        </p:nvSpPr>
        <p:spPr>
          <a:xfrm>
            <a:off x="608013" y="16324020"/>
            <a:ext cx="4767262" cy="1538530"/>
          </a:xfrm>
          <a:prstGeom prst="ellipse">
            <a:avLst/>
          </a:prstGeom>
          <a:noFill/>
          <a:ln w="9525">
            <a:noFill/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dirty="0">
                <a:solidFill>
                  <a:srgbClr val="FFC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Business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dirty="0">
                <a:solidFill>
                  <a:srgbClr val="FFC000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Domain</a:t>
            </a:r>
          </a:p>
        </p:txBody>
      </p:sp>
      <p:sp>
        <p:nvSpPr>
          <p:cNvPr id="1251" name="Rectangle 1250">
            <a:extLst>
              <a:ext uri="{FF2B5EF4-FFF2-40B4-BE49-F238E27FC236}">
                <a16:creationId xmlns:a16="http://schemas.microsoft.com/office/drawing/2014/main" id="{5BAB310C-58A0-4853-997C-AB6173F24EEE}"/>
              </a:ext>
            </a:extLst>
          </p:cNvPr>
          <p:cNvSpPr/>
          <p:nvPr/>
        </p:nvSpPr>
        <p:spPr>
          <a:xfrm>
            <a:off x="10531475" y="8027988"/>
            <a:ext cx="8096250" cy="167796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PATTERNS &amp; PRINCIPLES</a:t>
            </a:r>
          </a:p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TECH RADAR</a:t>
            </a:r>
          </a:p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STANDARDS</a:t>
            </a:r>
          </a:p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BLUEPRINTS</a:t>
            </a:r>
          </a:p>
        </p:txBody>
      </p:sp>
      <p:sp>
        <p:nvSpPr>
          <p:cNvPr id="1253" name="Ellipse 1252">
            <a:extLst>
              <a:ext uri="{FF2B5EF4-FFF2-40B4-BE49-F238E27FC236}">
                <a16:creationId xmlns:a16="http://schemas.microsoft.com/office/drawing/2014/main" id="{72B54BC7-E801-444F-8E89-302C1316CAD1}"/>
              </a:ext>
            </a:extLst>
          </p:cNvPr>
          <p:cNvSpPr/>
          <p:nvPr/>
        </p:nvSpPr>
        <p:spPr>
          <a:xfrm>
            <a:off x="2532063" y="16617950"/>
            <a:ext cx="30480000" cy="9078913"/>
          </a:xfrm>
          <a:prstGeom prst="ellipse">
            <a:avLst/>
          </a:prstGeom>
          <a:noFill/>
          <a:ln w="635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600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</p:txBody>
      </p:sp>
      <p:sp>
        <p:nvSpPr>
          <p:cNvPr id="1254" name="Rectangle 1253">
            <a:extLst>
              <a:ext uri="{FF2B5EF4-FFF2-40B4-BE49-F238E27FC236}">
                <a16:creationId xmlns:a16="http://schemas.microsoft.com/office/drawing/2014/main" id="{0F7C2BE3-2F40-41C3-A485-66A6CF1E3112}"/>
              </a:ext>
            </a:extLst>
          </p:cNvPr>
          <p:cNvSpPr/>
          <p:nvPr/>
        </p:nvSpPr>
        <p:spPr>
          <a:xfrm>
            <a:off x="16224250" y="21339175"/>
            <a:ext cx="8274050" cy="1284006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>
            <a:spAutoFit/>
          </a:bodyPr>
          <a:lstStyle/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EVOLUTIONARY ARCHITECTURE</a:t>
            </a:r>
          </a:p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TECH PRINCIPLES &amp; PATTERNS</a:t>
            </a:r>
          </a:p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kern="0" dirty="0">
                <a:solidFill>
                  <a:srgbClr val="44546A"/>
                </a:solidFill>
                <a:latin typeface="+mn-lt"/>
              </a:rPr>
              <a:t>TECH STACK</a:t>
            </a:r>
          </a:p>
        </p:txBody>
      </p:sp>
      <p:sp>
        <p:nvSpPr>
          <p:cNvPr id="1256" name="Ellipse 1255">
            <a:extLst>
              <a:ext uri="{FF2B5EF4-FFF2-40B4-BE49-F238E27FC236}">
                <a16:creationId xmlns:a16="http://schemas.microsoft.com/office/drawing/2014/main" id="{C17363CB-CBEE-4A4A-ABE6-A1EFBE61B87A}"/>
              </a:ext>
            </a:extLst>
          </p:cNvPr>
          <p:cNvSpPr/>
          <p:nvPr/>
        </p:nvSpPr>
        <p:spPr>
          <a:xfrm>
            <a:off x="16009938" y="8704263"/>
            <a:ext cx="10799762" cy="10799762"/>
          </a:xfrm>
          <a:prstGeom prst="ellipse">
            <a:avLst/>
          </a:prstGeom>
          <a:solidFill>
            <a:schemeClr val="bg1"/>
          </a:solidFill>
          <a:ln w="101600" cap="rnd">
            <a:solidFill>
              <a:srgbClr val="23A2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85700" dirty="0">
              <a:solidFill>
                <a:prstClr val="white"/>
              </a:solidFill>
            </a:endParaRPr>
          </a:p>
        </p:txBody>
      </p:sp>
      <p:sp>
        <p:nvSpPr>
          <p:cNvPr id="1257" name="Ellipse 1256">
            <a:extLst>
              <a:ext uri="{FF2B5EF4-FFF2-40B4-BE49-F238E27FC236}">
                <a16:creationId xmlns:a16="http://schemas.microsoft.com/office/drawing/2014/main" id="{1947FAAB-C594-4EBE-9131-0949DA5AB997}"/>
              </a:ext>
            </a:extLst>
          </p:cNvPr>
          <p:cNvSpPr/>
          <p:nvPr/>
        </p:nvSpPr>
        <p:spPr>
          <a:xfrm>
            <a:off x="16902113" y="9623425"/>
            <a:ext cx="8999537" cy="9036050"/>
          </a:xfrm>
          <a:prstGeom prst="ellipse">
            <a:avLst/>
          </a:prstGeom>
          <a:solidFill>
            <a:schemeClr val="bg1"/>
          </a:solidFill>
          <a:ln w="304800">
            <a:solidFill>
              <a:srgbClr val="23A29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880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880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880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6000" b="1" dirty="0">
              <a:solidFill>
                <a:prstClr val="white">
                  <a:lumMod val="50000"/>
                </a:prstClr>
              </a:solidFill>
              <a:latin typeface="Michelin SemiBold"/>
            </a:endParaRPr>
          </a:p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0" b="1" dirty="0">
                <a:solidFill>
                  <a:srgbClr val="00A19A"/>
                </a:solidFill>
                <a:latin typeface="Michelin SemiBold"/>
              </a:rPr>
              <a:t>FULL STACK</a:t>
            </a:r>
          </a:p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0" b="1" dirty="0">
                <a:solidFill>
                  <a:srgbClr val="00A19A"/>
                </a:solidFill>
                <a:latin typeface="Michelin SemiBold"/>
              </a:rPr>
              <a:t>ARCHITECT</a:t>
            </a:r>
          </a:p>
        </p:txBody>
      </p:sp>
      <p:sp>
        <p:nvSpPr>
          <p:cNvPr id="1259" name="ZoneTexte 1258">
            <a:extLst>
              <a:ext uri="{FF2B5EF4-FFF2-40B4-BE49-F238E27FC236}">
                <a16:creationId xmlns:a16="http://schemas.microsoft.com/office/drawing/2014/main" id="{00ED91A6-CA99-4ECB-A20F-326144C7519E}"/>
              </a:ext>
            </a:extLst>
          </p:cNvPr>
          <p:cNvSpPr txBox="1"/>
          <p:nvPr/>
        </p:nvSpPr>
        <p:spPr>
          <a:xfrm>
            <a:off x="17910175" y="20780375"/>
            <a:ext cx="5240338" cy="6985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dirty="0">
                <a:solidFill>
                  <a:srgbClr val="44546A"/>
                </a:solidFill>
                <a:latin typeface="Calibri"/>
              </a:rPr>
              <a:t>FULL STACK DESIGN</a:t>
            </a:r>
          </a:p>
        </p:txBody>
      </p:sp>
      <p:sp>
        <p:nvSpPr>
          <p:cNvPr id="1260" name="ZoneTexte 1259">
            <a:extLst>
              <a:ext uri="{FF2B5EF4-FFF2-40B4-BE49-F238E27FC236}">
                <a16:creationId xmlns:a16="http://schemas.microsoft.com/office/drawing/2014/main" id="{4A523F63-6948-4C20-885F-DA09E714B934}"/>
              </a:ext>
            </a:extLst>
          </p:cNvPr>
          <p:cNvSpPr txBox="1"/>
          <p:nvPr/>
        </p:nvSpPr>
        <p:spPr>
          <a:xfrm>
            <a:off x="35255200" y="6618288"/>
            <a:ext cx="5945188" cy="698500"/>
          </a:xfrm>
          <a:prstGeom prst="rect">
            <a:avLst/>
          </a:prstGeom>
          <a:solidFill>
            <a:schemeClr val="bg1">
              <a:alpha val="68000"/>
            </a:schemeClr>
          </a:solidFill>
        </p:spPr>
        <p:txBody>
          <a:bodyPr wrap="none">
            <a:spAutoFit/>
          </a:bodyPr>
          <a:lstStyle/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dirty="0">
                <a:solidFill>
                  <a:srgbClr val="44546A"/>
                </a:solidFill>
                <a:latin typeface="Calibri"/>
              </a:rPr>
              <a:t>SYSTEM ENGINEERING</a:t>
            </a:r>
          </a:p>
        </p:txBody>
      </p:sp>
      <p:sp>
        <p:nvSpPr>
          <p:cNvPr id="1261" name="Ellipse 1260">
            <a:extLst>
              <a:ext uri="{FF2B5EF4-FFF2-40B4-BE49-F238E27FC236}">
                <a16:creationId xmlns:a16="http://schemas.microsoft.com/office/drawing/2014/main" id="{3E5736EB-63A6-4D5A-A139-59F75BA08735}"/>
              </a:ext>
            </a:extLst>
          </p:cNvPr>
          <p:cNvSpPr/>
          <p:nvPr/>
        </p:nvSpPr>
        <p:spPr>
          <a:xfrm>
            <a:off x="14506575" y="24155400"/>
            <a:ext cx="2619375" cy="2719388"/>
          </a:xfrm>
          <a:prstGeom prst="ellipse">
            <a:avLst/>
          </a:prstGeom>
          <a:solidFill>
            <a:schemeClr val="bg1"/>
          </a:solidFill>
          <a:ln w="2540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dirty="0">
                <a:solidFill>
                  <a:srgbClr val="FFC000"/>
                </a:solidFill>
                <a:latin typeface="Michelin SemiBold"/>
              </a:rPr>
              <a:t>DELIVERY</a:t>
            </a:r>
          </a:p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dirty="0">
                <a:solidFill>
                  <a:srgbClr val="FFC000"/>
                </a:solidFill>
                <a:latin typeface="Michelin SemiBold"/>
              </a:rPr>
              <a:t>SQUAD</a:t>
            </a:r>
          </a:p>
        </p:txBody>
      </p:sp>
      <p:sp>
        <p:nvSpPr>
          <p:cNvPr id="1262" name="ZoneTexte 1261">
            <a:extLst>
              <a:ext uri="{FF2B5EF4-FFF2-40B4-BE49-F238E27FC236}">
                <a16:creationId xmlns:a16="http://schemas.microsoft.com/office/drawing/2014/main" id="{6366045A-285F-4C8F-A72B-20C770113E42}"/>
              </a:ext>
            </a:extLst>
          </p:cNvPr>
          <p:cNvSpPr txBox="1"/>
          <p:nvPr/>
        </p:nvSpPr>
        <p:spPr>
          <a:xfrm>
            <a:off x="4743450" y="18222913"/>
            <a:ext cx="15351125" cy="6985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dirty="0">
                <a:solidFill>
                  <a:srgbClr val="44546A"/>
                </a:solidFill>
                <a:latin typeface="Calibri"/>
              </a:rPr>
              <a:t>PRODUCT EVOLUTION</a:t>
            </a:r>
          </a:p>
        </p:txBody>
      </p:sp>
      <p:sp>
        <p:nvSpPr>
          <p:cNvPr id="1263" name="Rectangle 1262">
            <a:extLst>
              <a:ext uri="{FF2B5EF4-FFF2-40B4-BE49-F238E27FC236}">
                <a16:creationId xmlns:a16="http://schemas.microsoft.com/office/drawing/2014/main" id="{1FD229B4-691F-4559-8769-DCE88EB462BF}"/>
              </a:ext>
            </a:extLst>
          </p:cNvPr>
          <p:cNvSpPr/>
          <p:nvPr/>
        </p:nvSpPr>
        <p:spPr>
          <a:xfrm>
            <a:off x="7529513" y="18780125"/>
            <a:ext cx="9428162" cy="2071914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defTabSz="417643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kern="0" dirty="0">
                <a:solidFill>
                  <a:srgbClr val="44546A"/>
                </a:solidFill>
                <a:latin typeface="+mn-lt"/>
              </a:rPr>
              <a:t>END USER PROBLEM SOLVING</a:t>
            </a:r>
          </a:p>
          <a:p>
            <a:pPr algn="ctr" defTabSz="4176431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kern="0" dirty="0">
                <a:solidFill>
                  <a:srgbClr val="44546A"/>
                </a:solidFill>
                <a:latin typeface="+mn-lt"/>
              </a:rPr>
              <a:t>ARCHITECTURE RUNWAY</a:t>
            </a:r>
          </a:p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TECHNICAL DECISIONS</a:t>
            </a:r>
          </a:p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NON-FUNCTIONAL REQUIREMENTS</a:t>
            </a:r>
          </a:p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TECHNICAL DEBT</a:t>
            </a:r>
          </a:p>
        </p:txBody>
      </p:sp>
      <p:sp>
        <p:nvSpPr>
          <p:cNvPr id="1264" name="ZoneTexte 1263">
            <a:extLst>
              <a:ext uri="{FF2B5EF4-FFF2-40B4-BE49-F238E27FC236}">
                <a16:creationId xmlns:a16="http://schemas.microsoft.com/office/drawing/2014/main" id="{5CCFF1CE-2B20-4EC2-A0C0-C93AB7AA9464}"/>
              </a:ext>
            </a:extLst>
          </p:cNvPr>
          <p:cNvSpPr txBox="1"/>
          <p:nvPr/>
        </p:nvSpPr>
        <p:spPr>
          <a:xfrm>
            <a:off x="21797963" y="2922588"/>
            <a:ext cx="9201150" cy="69691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dirty="0">
                <a:solidFill>
                  <a:srgbClr val="44546A"/>
                </a:solidFill>
                <a:latin typeface="Calibri"/>
              </a:rPr>
              <a:t>EXPERTISE</a:t>
            </a:r>
          </a:p>
        </p:txBody>
      </p:sp>
      <p:sp>
        <p:nvSpPr>
          <p:cNvPr id="1265" name="Rectangle 1264">
            <a:extLst>
              <a:ext uri="{FF2B5EF4-FFF2-40B4-BE49-F238E27FC236}">
                <a16:creationId xmlns:a16="http://schemas.microsoft.com/office/drawing/2014/main" id="{748A8FD5-5CBA-4768-8F7F-7DEB3215C244}"/>
              </a:ext>
            </a:extLst>
          </p:cNvPr>
          <p:cNvSpPr/>
          <p:nvPr/>
        </p:nvSpPr>
        <p:spPr>
          <a:xfrm>
            <a:off x="21313775" y="3503613"/>
            <a:ext cx="10377488" cy="89005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MOBILIZE EXPERTISE</a:t>
            </a:r>
          </a:p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kern="0" dirty="0">
                <a:solidFill>
                  <a:srgbClr val="44546A"/>
                </a:solidFill>
                <a:latin typeface="Calibri"/>
              </a:rPr>
              <a:t>CAPITALIZE</a:t>
            </a:r>
          </a:p>
        </p:txBody>
      </p:sp>
      <p:sp>
        <p:nvSpPr>
          <p:cNvPr id="1269" name="ZoneTexte 1268">
            <a:extLst>
              <a:ext uri="{FF2B5EF4-FFF2-40B4-BE49-F238E27FC236}">
                <a16:creationId xmlns:a16="http://schemas.microsoft.com/office/drawing/2014/main" id="{AAF2E23C-0A51-4516-B05A-F0970E687F05}"/>
              </a:ext>
            </a:extLst>
          </p:cNvPr>
          <p:cNvSpPr txBox="1"/>
          <p:nvPr/>
        </p:nvSpPr>
        <p:spPr>
          <a:xfrm>
            <a:off x="35882436" y="16302059"/>
            <a:ext cx="4487126" cy="182569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400" b="1" kern="0" dirty="0">
                <a:solidFill>
                  <a:srgbClr val="44546A"/>
                </a:solidFill>
                <a:latin typeface="Calibri"/>
              </a:rPr>
              <a:t>IT PLATFORMS </a:t>
            </a:r>
          </a:p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kern="0" dirty="0">
                <a:solidFill>
                  <a:srgbClr val="1F497D"/>
                </a:solidFill>
                <a:latin typeface="Calibri"/>
              </a:rPr>
              <a:t>STUDY &amp; SELECT</a:t>
            </a:r>
          </a:p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kern="0" dirty="0">
                <a:solidFill>
                  <a:srgbClr val="1F497D"/>
                </a:solidFill>
                <a:latin typeface="Calibri"/>
              </a:rPr>
              <a:t>ASSEMBLE COMPONENTS</a:t>
            </a:r>
          </a:p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kern="0" dirty="0">
                <a:solidFill>
                  <a:srgbClr val="1F497D"/>
                </a:solidFill>
                <a:latin typeface="Calibri"/>
              </a:rPr>
              <a:t>SERVICE LEVEL &amp; NFRs</a:t>
            </a:r>
          </a:p>
        </p:txBody>
      </p:sp>
      <p:grpSp>
        <p:nvGrpSpPr>
          <p:cNvPr id="5162" name="Groupe 1272">
            <a:extLst>
              <a:ext uri="{FF2B5EF4-FFF2-40B4-BE49-F238E27FC236}">
                <a16:creationId xmlns:a16="http://schemas.microsoft.com/office/drawing/2014/main" id="{EF4C2AB7-568E-4842-B754-7B04FB7D8B29}"/>
              </a:ext>
            </a:extLst>
          </p:cNvPr>
          <p:cNvGrpSpPr>
            <a:grpSpLocks/>
          </p:cNvGrpSpPr>
          <p:nvPr/>
        </p:nvGrpSpPr>
        <p:grpSpPr bwMode="auto">
          <a:xfrm>
            <a:off x="8653463" y="5048250"/>
            <a:ext cx="2968625" cy="2559050"/>
            <a:chOff x="2056619" y="744535"/>
            <a:chExt cx="653239" cy="574750"/>
          </a:xfrm>
        </p:grpSpPr>
        <p:sp>
          <p:nvSpPr>
            <p:cNvPr id="1566" name="Ellipse 1565">
              <a:extLst>
                <a:ext uri="{FF2B5EF4-FFF2-40B4-BE49-F238E27FC236}">
                  <a16:creationId xmlns:a16="http://schemas.microsoft.com/office/drawing/2014/main" id="{1B562627-4B08-4EC7-A346-54749E5884AA}"/>
                </a:ext>
              </a:extLst>
            </p:cNvPr>
            <p:cNvSpPr/>
            <p:nvPr/>
          </p:nvSpPr>
          <p:spPr bwMode="auto">
            <a:xfrm>
              <a:off x="2056619" y="855422"/>
              <a:ext cx="653239" cy="463863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 w="76200">
              <a:noFill/>
              <a:round/>
              <a:headEnd/>
              <a:tailEnd/>
            </a:ln>
            <a:effectLst>
              <a:outerShdw blurRad="419100" dist="38100" dir="5400000" sx="107000" sy="107000" algn="t" rotWithShape="0">
                <a:prstClr val="black">
                  <a:alpha val="34000"/>
                </a:prstClr>
              </a:outerShdw>
            </a:effectLst>
            <a:scene3d>
              <a:camera prst="perspectiveRelaxedModerately">
                <a:rot lat="17390630" lon="0" rev="0"/>
              </a:camera>
              <a:lightRig rig="threePt" dir="t"/>
            </a:scene3d>
            <a:sp3d extrusionH="190500" prstMaterial="matte"/>
          </p:spPr>
          <p:txBody>
            <a:bodyPr lIns="0" tIns="0" rIns="0" bIns="0" anchor="ctr"/>
            <a:lstStyle/>
            <a:p>
              <a:pPr algn="ctr" defTabSz="914378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8000" b="1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pic>
          <p:nvPicPr>
            <p:cNvPr id="1567" name="_effect" descr="C:\Users\marc.h\Desktop\Schatten-TEST.png">
              <a:extLst>
                <a:ext uri="{FF2B5EF4-FFF2-40B4-BE49-F238E27FC236}">
                  <a16:creationId xmlns:a16="http://schemas.microsoft.com/office/drawing/2014/main" id="{9D35C015-87A1-4A49-AF02-52EDDC3442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gray">
            <a:xfrm flipH="1">
              <a:off x="2114607" y="1056155"/>
              <a:ext cx="441548" cy="66317"/>
            </a:xfrm>
            <a:prstGeom prst="rect">
              <a:avLst/>
            </a:prstGeom>
            <a:noFill/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</p:pic>
        <p:grpSp>
          <p:nvGrpSpPr>
            <p:cNvPr id="1568" name="Gruppieren 96">
              <a:extLst>
                <a:ext uri="{FF2B5EF4-FFF2-40B4-BE49-F238E27FC236}">
                  <a16:creationId xmlns:a16="http://schemas.microsoft.com/office/drawing/2014/main" id="{8DE79256-DBDF-4D80-870E-6E3D3E9A9499}"/>
                </a:ext>
              </a:extLst>
            </p:cNvPr>
            <p:cNvGrpSpPr/>
            <p:nvPr/>
          </p:nvGrpSpPr>
          <p:grpSpPr>
            <a:xfrm>
              <a:off x="2108167" y="758012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1607" name="Freeform 156">
                <a:extLst>
                  <a:ext uri="{FF2B5EF4-FFF2-40B4-BE49-F238E27FC236}">
                    <a16:creationId xmlns:a16="http://schemas.microsoft.com/office/drawing/2014/main" id="{E10EA032-13B5-4274-8AAD-C1B5216025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08" name="Freeform 159">
                <a:extLst>
                  <a:ext uri="{FF2B5EF4-FFF2-40B4-BE49-F238E27FC236}">
                    <a16:creationId xmlns:a16="http://schemas.microsoft.com/office/drawing/2014/main" id="{315C4FF3-6309-4B6C-8D95-19B3428D1A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09" name="Freeform 160">
                <a:extLst>
                  <a:ext uri="{FF2B5EF4-FFF2-40B4-BE49-F238E27FC236}">
                    <a16:creationId xmlns:a16="http://schemas.microsoft.com/office/drawing/2014/main" id="{26D6D1A7-2171-4122-A661-851BD34DB1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10" name="Freeform 179">
                <a:extLst>
                  <a:ext uri="{FF2B5EF4-FFF2-40B4-BE49-F238E27FC236}">
                    <a16:creationId xmlns:a16="http://schemas.microsoft.com/office/drawing/2014/main" id="{BFC77FDA-4440-41F9-AB29-3C426A81E0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11" name="Freeform 180">
                <a:extLst>
                  <a:ext uri="{FF2B5EF4-FFF2-40B4-BE49-F238E27FC236}">
                    <a16:creationId xmlns:a16="http://schemas.microsoft.com/office/drawing/2014/main" id="{67DF38B9-6928-47EE-AAC6-1A457EA623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12" name="Freeform 181">
                <a:extLst>
                  <a:ext uri="{FF2B5EF4-FFF2-40B4-BE49-F238E27FC236}">
                    <a16:creationId xmlns:a16="http://schemas.microsoft.com/office/drawing/2014/main" id="{78226AE3-D74E-4ABD-8ABC-F54B8A0F7E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13" name="Freeform 182">
                <a:extLst>
                  <a:ext uri="{FF2B5EF4-FFF2-40B4-BE49-F238E27FC236}">
                    <a16:creationId xmlns:a16="http://schemas.microsoft.com/office/drawing/2014/main" id="{238354A1-91F3-406A-B5F9-E45973E3AE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14" name="Freeform 183">
                <a:extLst>
                  <a:ext uri="{FF2B5EF4-FFF2-40B4-BE49-F238E27FC236}">
                    <a16:creationId xmlns:a16="http://schemas.microsoft.com/office/drawing/2014/main" id="{C515FA0D-4063-4FAD-B919-690893069D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15" name="Freeform 184">
                <a:extLst>
                  <a:ext uri="{FF2B5EF4-FFF2-40B4-BE49-F238E27FC236}">
                    <a16:creationId xmlns:a16="http://schemas.microsoft.com/office/drawing/2014/main" id="{CECA5B74-7B9B-4D70-8247-151F1147A1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16" name="Freeform 185">
                <a:extLst>
                  <a:ext uri="{FF2B5EF4-FFF2-40B4-BE49-F238E27FC236}">
                    <a16:creationId xmlns:a16="http://schemas.microsoft.com/office/drawing/2014/main" id="{88B3D8E9-05E7-4DC2-8DDE-B07EF1C865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17" name="Freeform 186">
                <a:extLst>
                  <a:ext uri="{FF2B5EF4-FFF2-40B4-BE49-F238E27FC236}">
                    <a16:creationId xmlns:a16="http://schemas.microsoft.com/office/drawing/2014/main" id="{040E601D-F465-46B2-BB3E-1446A15CA5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18" name="Freeform 187">
                <a:extLst>
                  <a:ext uri="{FF2B5EF4-FFF2-40B4-BE49-F238E27FC236}">
                    <a16:creationId xmlns:a16="http://schemas.microsoft.com/office/drawing/2014/main" id="{F9748B0E-3BAC-45A6-8822-4F5C433CBD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19" name="Freeform 157">
                <a:extLst>
                  <a:ext uri="{FF2B5EF4-FFF2-40B4-BE49-F238E27FC236}">
                    <a16:creationId xmlns:a16="http://schemas.microsoft.com/office/drawing/2014/main" id="{8BF33D30-0BE4-4EA7-9E4F-5D8EBD950F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20" name="Freeform 158">
                <a:extLst>
                  <a:ext uri="{FF2B5EF4-FFF2-40B4-BE49-F238E27FC236}">
                    <a16:creationId xmlns:a16="http://schemas.microsoft.com/office/drawing/2014/main" id="{A5E911BB-971C-4BAF-A1FF-276E8E28FB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21" name="Freeform 161">
                <a:extLst>
                  <a:ext uri="{FF2B5EF4-FFF2-40B4-BE49-F238E27FC236}">
                    <a16:creationId xmlns:a16="http://schemas.microsoft.com/office/drawing/2014/main" id="{14360B06-4645-45B1-8FCD-FEC9FCD404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22" name="Freeform 162">
                <a:extLst>
                  <a:ext uri="{FF2B5EF4-FFF2-40B4-BE49-F238E27FC236}">
                    <a16:creationId xmlns:a16="http://schemas.microsoft.com/office/drawing/2014/main" id="{C541D919-3107-494A-98AF-56D2709300F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23" name="Freeform 163">
                <a:extLst>
                  <a:ext uri="{FF2B5EF4-FFF2-40B4-BE49-F238E27FC236}">
                    <a16:creationId xmlns:a16="http://schemas.microsoft.com/office/drawing/2014/main" id="{FBC5C14C-88F5-48CC-BD2C-968A0B5617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24" name="Freeform 164">
                <a:extLst>
                  <a:ext uri="{FF2B5EF4-FFF2-40B4-BE49-F238E27FC236}">
                    <a16:creationId xmlns:a16="http://schemas.microsoft.com/office/drawing/2014/main" id="{AF4924C1-D951-4F26-9D39-97690DE2E1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25" name="Freeform 165">
                <a:extLst>
                  <a:ext uri="{FF2B5EF4-FFF2-40B4-BE49-F238E27FC236}">
                    <a16:creationId xmlns:a16="http://schemas.microsoft.com/office/drawing/2014/main" id="{62F6A762-76D2-4F67-B282-800378D52D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26" name="Freeform 166">
                <a:extLst>
                  <a:ext uri="{FF2B5EF4-FFF2-40B4-BE49-F238E27FC236}">
                    <a16:creationId xmlns:a16="http://schemas.microsoft.com/office/drawing/2014/main" id="{0DA0C9FA-53E6-4515-A9A2-3C210FE823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27" name="Freeform 167">
                <a:extLst>
                  <a:ext uri="{FF2B5EF4-FFF2-40B4-BE49-F238E27FC236}">
                    <a16:creationId xmlns:a16="http://schemas.microsoft.com/office/drawing/2014/main" id="{7956FB54-E8B6-4379-80FE-A026973238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28" name="Freeform 168">
                <a:extLst>
                  <a:ext uri="{FF2B5EF4-FFF2-40B4-BE49-F238E27FC236}">
                    <a16:creationId xmlns:a16="http://schemas.microsoft.com/office/drawing/2014/main" id="{35214CCA-FEEF-4EC9-B7E9-2DBD2D43E6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29" name="Freeform 169">
                <a:extLst>
                  <a:ext uri="{FF2B5EF4-FFF2-40B4-BE49-F238E27FC236}">
                    <a16:creationId xmlns:a16="http://schemas.microsoft.com/office/drawing/2014/main" id="{D020FB11-BCD7-46AA-B60A-EF92B48CD9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30" name="Freeform 170">
                <a:extLst>
                  <a:ext uri="{FF2B5EF4-FFF2-40B4-BE49-F238E27FC236}">
                    <a16:creationId xmlns:a16="http://schemas.microsoft.com/office/drawing/2014/main" id="{1E8108EF-653C-4B32-9692-62F835B128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31" name="Freeform 171">
                <a:extLst>
                  <a:ext uri="{FF2B5EF4-FFF2-40B4-BE49-F238E27FC236}">
                    <a16:creationId xmlns:a16="http://schemas.microsoft.com/office/drawing/2014/main" id="{21DA783D-A081-4590-AB5D-D9C960670E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32" name="Freeform 172">
                <a:extLst>
                  <a:ext uri="{FF2B5EF4-FFF2-40B4-BE49-F238E27FC236}">
                    <a16:creationId xmlns:a16="http://schemas.microsoft.com/office/drawing/2014/main" id="{2738A1C4-14D0-45AB-865C-59DF2183D1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33" name="Freeform 173">
                <a:extLst>
                  <a:ext uri="{FF2B5EF4-FFF2-40B4-BE49-F238E27FC236}">
                    <a16:creationId xmlns:a16="http://schemas.microsoft.com/office/drawing/2014/main" id="{653EB794-0D10-4BDC-B3F7-93169CC2E5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34" name="Freeform 174">
                <a:extLst>
                  <a:ext uri="{FF2B5EF4-FFF2-40B4-BE49-F238E27FC236}">
                    <a16:creationId xmlns:a16="http://schemas.microsoft.com/office/drawing/2014/main" id="{0592A4AD-2C2E-4412-A8FC-242FCB1602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35" name="Freeform 175">
                <a:extLst>
                  <a:ext uri="{FF2B5EF4-FFF2-40B4-BE49-F238E27FC236}">
                    <a16:creationId xmlns:a16="http://schemas.microsoft.com/office/drawing/2014/main" id="{BFDE4DAB-D87F-4C83-8872-EB73415EBA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36" name="Freeform 176">
                <a:extLst>
                  <a:ext uri="{FF2B5EF4-FFF2-40B4-BE49-F238E27FC236}">
                    <a16:creationId xmlns:a16="http://schemas.microsoft.com/office/drawing/2014/main" id="{61E8A1C4-B0E0-4454-BC7A-C094E9482C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37" name="Freeform 177">
                <a:extLst>
                  <a:ext uri="{FF2B5EF4-FFF2-40B4-BE49-F238E27FC236}">
                    <a16:creationId xmlns:a16="http://schemas.microsoft.com/office/drawing/2014/main" id="{85D60231-A1E2-4E04-BA2F-9B7856B10D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38" name="Freeform 178">
                <a:extLst>
                  <a:ext uri="{FF2B5EF4-FFF2-40B4-BE49-F238E27FC236}">
                    <a16:creationId xmlns:a16="http://schemas.microsoft.com/office/drawing/2014/main" id="{C1AE7118-FA82-45FB-AD53-E690169264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39" name="Freeform 188">
                <a:extLst>
                  <a:ext uri="{FF2B5EF4-FFF2-40B4-BE49-F238E27FC236}">
                    <a16:creationId xmlns:a16="http://schemas.microsoft.com/office/drawing/2014/main" id="{6A1808DC-3B25-413F-BEBB-5D0677D402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40" name="Freeform 103">
                <a:extLst>
                  <a:ext uri="{FF2B5EF4-FFF2-40B4-BE49-F238E27FC236}">
                    <a16:creationId xmlns:a16="http://schemas.microsoft.com/office/drawing/2014/main" id="{1DC2DB08-D4AE-4B0E-A400-0A5FC668DB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41" name="Freeform 104">
                <a:extLst>
                  <a:ext uri="{FF2B5EF4-FFF2-40B4-BE49-F238E27FC236}">
                    <a16:creationId xmlns:a16="http://schemas.microsoft.com/office/drawing/2014/main" id="{22B846F2-1D7A-4A37-B000-20D436C806BC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1569" name="AutoShape 25">
              <a:extLst>
                <a:ext uri="{FF2B5EF4-FFF2-40B4-BE49-F238E27FC236}">
                  <a16:creationId xmlns:a16="http://schemas.microsoft.com/office/drawing/2014/main" id="{4EAE9F3D-E1BF-4B06-B75A-D913F5ABD038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86187" flipH="1">
              <a:off x="2211021" y="760936"/>
              <a:ext cx="158244" cy="327665"/>
            </a:xfrm>
            <a:custGeom>
              <a:avLst/>
              <a:gdLst>
                <a:gd name="T0" fmla="*/ 794460491 w 792"/>
                <a:gd name="T1" fmla="*/ 729941208 h 2536"/>
                <a:gd name="T2" fmla="*/ 794460491 w 792"/>
                <a:gd name="T3" fmla="*/ 729941208 h 2536"/>
                <a:gd name="T4" fmla="*/ 794460491 w 792"/>
                <a:gd name="T5" fmla="*/ 729941208 h 2536"/>
                <a:gd name="T6" fmla="*/ 794460491 w 792"/>
                <a:gd name="T7" fmla="*/ 729941208 h 2536"/>
                <a:gd name="T8" fmla="*/ 794460491 w 792"/>
                <a:gd name="T9" fmla="*/ 729941208 h 2536"/>
                <a:gd name="T10" fmla="*/ 794460491 w 792"/>
                <a:gd name="T11" fmla="*/ 729941208 h 2536"/>
                <a:gd name="T12" fmla="*/ 794460491 w 792"/>
                <a:gd name="T13" fmla="*/ 729941208 h 2536"/>
                <a:gd name="T14" fmla="*/ 794460491 w 792"/>
                <a:gd name="T15" fmla="*/ 729941208 h 2536"/>
                <a:gd name="T16" fmla="*/ 794460491 w 792"/>
                <a:gd name="T17" fmla="*/ 729941208 h 2536"/>
                <a:gd name="T18" fmla="*/ 794460491 w 792"/>
                <a:gd name="T19" fmla="*/ 729941208 h 2536"/>
                <a:gd name="T20" fmla="*/ 794460491 w 792"/>
                <a:gd name="T21" fmla="*/ 729941208 h 2536"/>
                <a:gd name="T22" fmla="*/ 794460491 w 792"/>
                <a:gd name="T23" fmla="*/ 729941208 h 2536"/>
                <a:gd name="T24" fmla="*/ 794460491 w 792"/>
                <a:gd name="T25" fmla="*/ 729941208 h 2536"/>
                <a:gd name="T26" fmla="*/ 794460491 w 792"/>
                <a:gd name="T27" fmla="*/ 729941208 h 2536"/>
                <a:gd name="T28" fmla="*/ 0 w 792"/>
                <a:gd name="T29" fmla="*/ 729941208 h 2536"/>
                <a:gd name="T30" fmla="*/ 794460491 w 792"/>
                <a:gd name="T31" fmla="*/ 729941208 h 2536"/>
                <a:gd name="T32" fmla="*/ 794460491 w 792"/>
                <a:gd name="T33" fmla="*/ 729941208 h 2536"/>
                <a:gd name="T34" fmla="*/ 794460491 w 792"/>
                <a:gd name="T35" fmla="*/ 729941208 h 2536"/>
                <a:gd name="T36" fmla="*/ 794460491 w 792"/>
                <a:gd name="T37" fmla="*/ 729941208 h 2536"/>
                <a:gd name="T38" fmla="*/ 794460491 w 792"/>
                <a:gd name="T39" fmla="*/ 729941208 h 2536"/>
                <a:gd name="T40" fmla="*/ 794460491 w 792"/>
                <a:gd name="T41" fmla="*/ 729941208 h 2536"/>
                <a:gd name="T42" fmla="*/ 794460491 w 792"/>
                <a:gd name="T43" fmla="*/ 729941208 h 2536"/>
                <a:gd name="T44" fmla="*/ 794460491 w 792"/>
                <a:gd name="T45" fmla="*/ 729941208 h 2536"/>
                <a:gd name="T46" fmla="*/ 794460491 w 792"/>
                <a:gd name="T47" fmla="*/ 729941208 h 2536"/>
                <a:gd name="T48" fmla="*/ 794460491 w 792"/>
                <a:gd name="T49" fmla="*/ 729941208 h 2536"/>
                <a:gd name="T50" fmla="*/ 794460491 w 792"/>
                <a:gd name="T51" fmla="*/ 729941208 h 2536"/>
                <a:gd name="T52" fmla="*/ 794460491 w 792"/>
                <a:gd name="T53" fmla="*/ 729941208 h 2536"/>
                <a:gd name="T54" fmla="*/ 794460491 w 792"/>
                <a:gd name="T55" fmla="*/ 729941208 h 2536"/>
                <a:gd name="T56" fmla="*/ 794460491 w 792"/>
                <a:gd name="T57" fmla="*/ 729941208 h 2536"/>
                <a:gd name="T58" fmla="*/ 794460491 w 792"/>
                <a:gd name="T59" fmla="*/ 729941208 h 2536"/>
                <a:gd name="T60" fmla="*/ 794460491 w 792"/>
                <a:gd name="T61" fmla="*/ 729941208 h 2536"/>
                <a:gd name="T62" fmla="*/ 794460491 w 792"/>
                <a:gd name="T63" fmla="*/ 729941208 h 2536"/>
                <a:gd name="T64" fmla="*/ 794460491 w 792"/>
                <a:gd name="T65" fmla="*/ 729941208 h 2536"/>
                <a:gd name="T66" fmla="*/ 794460491 w 792"/>
                <a:gd name="T67" fmla="*/ 729941208 h 2536"/>
                <a:gd name="T68" fmla="*/ 794460491 w 792"/>
                <a:gd name="T69" fmla="*/ 729941208 h 2536"/>
                <a:gd name="T70" fmla="*/ 794460491 w 792"/>
                <a:gd name="T71" fmla="*/ 729941208 h 2536"/>
                <a:gd name="T72" fmla="*/ 794460491 w 792"/>
                <a:gd name="T73" fmla="*/ 729941208 h 2536"/>
                <a:gd name="T74" fmla="*/ 794460491 w 792"/>
                <a:gd name="T75" fmla="*/ 729941208 h 2536"/>
                <a:gd name="T76" fmla="*/ 794460491 w 792"/>
                <a:gd name="T77" fmla="*/ 729941208 h 2536"/>
                <a:gd name="T78" fmla="*/ 794460491 w 792"/>
                <a:gd name="T79" fmla="*/ 729941208 h 2536"/>
                <a:gd name="T80" fmla="*/ 794460491 w 792"/>
                <a:gd name="T81" fmla="*/ 729941208 h 2536"/>
                <a:gd name="T82" fmla="*/ 794460491 w 792"/>
                <a:gd name="T83" fmla="*/ 729941208 h 2536"/>
                <a:gd name="T84" fmla="*/ 794460491 w 792"/>
                <a:gd name="T85" fmla="*/ 729941208 h 2536"/>
                <a:gd name="T86" fmla="*/ 794460491 w 792"/>
                <a:gd name="T87" fmla="*/ 729941208 h 2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792"/>
                <a:gd name="T133" fmla="*/ 0 h 2536"/>
                <a:gd name="T134" fmla="*/ 792 w 792"/>
                <a:gd name="T135" fmla="*/ 2536 h 2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792" h="2536">
                  <a:moveTo>
                    <a:pt x="752" y="900"/>
                  </a:moveTo>
                  <a:cubicBezTo>
                    <a:pt x="752" y="888"/>
                    <a:pt x="744" y="880"/>
                    <a:pt x="740" y="872"/>
                  </a:cubicBezTo>
                  <a:cubicBezTo>
                    <a:pt x="720" y="760"/>
                    <a:pt x="736" y="656"/>
                    <a:pt x="724" y="548"/>
                  </a:cubicBezTo>
                  <a:cubicBezTo>
                    <a:pt x="724" y="524"/>
                    <a:pt x="724" y="500"/>
                    <a:pt x="716" y="480"/>
                  </a:cubicBezTo>
                  <a:cubicBezTo>
                    <a:pt x="712" y="472"/>
                    <a:pt x="704" y="464"/>
                    <a:pt x="696" y="456"/>
                  </a:cubicBezTo>
                  <a:cubicBezTo>
                    <a:pt x="688" y="452"/>
                    <a:pt x="668" y="452"/>
                    <a:pt x="672" y="444"/>
                  </a:cubicBezTo>
                  <a:cubicBezTo>
                    <a:pt x="688" y="332"/>
                    <a:pt x="664" y="224"/>
                    <a:pt x="656" y="116"/>
                  </a:cubicBezTo>
                  <a:cubicBezTo>
                    <a:pt x="652" y="56"/>
                    <a:pt x="600" y="0"/>
                    <a:pt x="532" y="8"/>
                  </a:cubicBezTo>
                  <a:cubicBezTo>
                    <a:pt x="512" y="12"/>
                    <a:pt x="492" y="16"/>
                    <a:pt x="472" y="32"/>
                  </a:cubicBezTo>
                  <a:cubicBezTo>
                    <a:pt x="440" y="60"/>
                    <a:pt x="416" y="88"/>
                    <a:pt x="400" y="124"/>
                  </a:cubicBezTo>
                  <a:cubicBezTo>
                    <a:pt x="392" y="148"/>
                    <a:pt x="380" y="164"/>
                    <a:pt x="372" y="188"/>
                  </a:cubicBezTo>
                  <a:cubicBezTo>
                    <a:pt x="364" y="212"/>
                    <a:pt x="364" y="232"/>
                    <a:pt x="360" y="256"/>
                  </a:cubicBezTo>
                  <a:cubicBezTo>
                    <a:pt x="356" y="272"/>
                    <a:pt x="364" y="284"/>
                    <a:pt x="364" y="296"/>
                  </a:cubicBezTo>
                  <a:cubicBezTo>
                    <a:pt x="364" y="352"/>
                    <a:pt x="308" y="388"/>
                    <a:pt x="264" y="416"/>
                  </a:cubicBezTo>
                  <a:cubicBezTo>
                    <a:pt x="240" y="432"/>
                    <a:pt x="204" y="428"/>
                    <a:pt x="184" y="452"/>
                  </a:cubicBezTo>
                  <a:cubicBezTo>
                    <a:pt x="144" y="496"/>
                    <a:pt x="160" y="556"/>
                    <a:pt x="144" y="608"/>
                  </a:cubicBezTo>
                  <a:cubicBezTo>
                    <a:pt x="144" y="612"/>
                    <a:pt x="156" y="616"/>
                    <a:pt x="152" y="628"/>
                  </a:cubicBezTo>
                  <a:cubicBezTo>
                    <a:pt x="148" y="696"/>
                    <a:pt x="156" y="764"/>
                    <a:pt x="140" y="832"/>
                  </a:cubicBezTo>
                  <a:cubicBezTo>
                    <a:pt x="128" y="876"/>
                    <a:pt x="120" y="916"/>
                    <a:pt x="116" y="960"/>
                  </a:cubicBezTo>
                  <a:cubicBezTo>
                    <a:pt x="112" y="1024"/>
                    <a:pt x="116" y="1088"/>
                    <a:pt x="116" y="1152"/>
                  </a:cubicBezTo>
                  <a:cubicBezTo>
                    <a:pt x="116" y="1212"/>
                    <a:pt x="108" y="1272"/>
                    <a:pt x="96" y="1336"/>
                  </a:cubicBezTo>
                  <a:cubicBezTo>
                    <a:pt x="92" y="1360"/>
                    <a:pt x="104" y="1384"/>
                    <a:pt x="120" y="1404"/>
                  </a:cubicBezTo>
                  <a:cubicBezTo>
                    <a:pt x="136" y="1424"/>
                    <a:pt x="164" y="1432"/>
                    <a:pt x="188" y="1436"/>
                  </a:cubicBezTo>
                  <a:cubicBezTo>
                    <a:pt x="192" y="1436"/>
                    <a:pt x="196" y="1440"/>
                    <a:pt x="196" y="1444"/>
                  </a:cubicBezTo>
                  <a:cubicBezTo>
                    <a:pt x="192" y="1540"/>
                    <a:pt x="192" y="1636"/>
                    <a:pt x="180" y="1736"/>
                  </a:cubicBezTo>
                  <a:cubicBezTo>
                    <a:pt x="180" y="1744"/>
                    <a:pt x="188" y="1748"/>
                    <a:pt x="188" y="1752"/>
                  </a:cubicBezTo>
                  <a:cubicBezTo>
                    <a:pt x="188" y="1820"/>
                    <a:pt x="152" y="1884"/>
                    <a:pt x="148" y="1956"/>
                  </a:cubicBezTo>
                  <a:cubicBezTo>
                    <a:pt x="144" y="2056"/>
                    <a:pt x="156" y="2152"/>
                    <a:pt x="148" y="2252"/>
                  </a:cubicBezTo>
                  <a:cubicBezTo>
                    <a:pt x="148" y="2316"/>
                    <a:pt x="120" y="2376"/>
                    <a:pt x="88" y="2432"/>
                  </a:cubicBezTo>
                  <a:cubicBezTo>
                    <a:pt x="64" y="2468"/>
                    <a:pt x="24" y="2484"/>
                    <a:pt x="0" y="2516"/>
                  </a:cubicBezTo>
                  <a:cubicBezTo>
                    <a:pt x="52" y="2512"/>
                    <a:pt x="104" y="2516"/>
                    <a:pt x="152" y="2492"/>
                  </a:cubicBezTo>
                  <a:cubicBezTo>
                    <a:pt x="148" y="2460"/>
                    <a:pt x="180" y="2424"/>
                    <a:pt x="208" y="2424"/>
                  </a:cubicBezTo>
                  <a:cubicBezTo>
                    <a:pt x="224" y="2428"/>
                    <a:pt x="204" y="2460"/>
                    <a:pt x="220" y="2476"/>
                  </a:cubicBezTo>
                  <a:cubicBezTo>
                    <a:pt x="220" y="2448"/>
                    <a:pt x="224" y="2420"/>
                    <a:pt x="244" y="2396"/>
                  </a:cubicBezTo>
                  <a:cubicBezTo>
                    <a:pt x="268" y="2372"/>
                    <a:pt x="248" y="2336"/>
                    <a:pt x="224" y="2312"/>
                  </a:cubicBezTo>
                  <a:cubicBezTo>
                    <a:pt x="224" y="2308"/>
                    <a:pt x="221" y="2300"/>
                    <a:pt x="220" y="2292"/>
                  </a:cubicBezTo>
                  <a:cubicBezTo>
                    <a:pt x="216" y="2244"/>
                    <a:pt x="224" y="2196"/>
                    <a:pt x="236" y="2144"/>
                  </a:cubicBezTo>
                  <a:cubicBezTo>
                    <a:pt x="244" y="2084"/>
                    <a:pt x="264" y="2032"/>
                    <a:pt x="280" y="1972"/>
                  </a:cubicBezTo>
                  <a:cubicBezTo>
                    <a:pt x="296" y="1916"/>
                    <a:pt x="284" y="1856"/>
                    <a:pt x="304" y="1800"/>
                  </a:cubicBezTo>
                  <a:cubicBezTo>
                    <a:pt x="308" y="1784"/>
                    <a:pt x="312" y="1760"/>
                    <a:pt x="328" y="1752"/>
                  </a:cubicBezTo>
                  <a:cubicBezTo>
                    <a:pt x="352" y="1740"/>
                    <a:pt x="380" y="1740"/>
                    <a:pt x="404" y="1744"/>
                  </a:cubicBezTo>
                  <a:cubicBezTo>
                    <a:pt x="432" y="1744"/>
                    <a:pt x="460" y="1748"/>
                    <a:pt x="488" y="1752"/>
                  </a:cubicBezTo>
                  <a:cubicBezTo>
                    <a:pt x="500" y="1756"/>
                    <a:pt x="504" y="1768"/>
                    <a:pt x="508" y="1780"/>
                  </a:cubicBezTo>
                  <a:cubicBezTo>
                    <a:pt x="512" y="1840"/>
                    <a:pt x="496" y="1896"/>
                    <a:pt x="488" y="1956"/>
                  </a:cubicBezTo>
                  <a:cubicBezTo>
                    <a:pt x="484" y="2024"/>
                    <a:pt x="496" y="2092"/>
                    <a:pt x="480" y="2164"/>
                  </a:cubicBezTo>
                  <a:cubicBezTo>
                    <a:pt x="476" y="2192"/>
                    <a:pt x="476" y="2220"/>
                    <a:pt x="468" y="2248"/>
                  </a:cubicBezTo>
                  <a:cubicBezTo>
                    <a:pt x="460" y="2272"/>
                    <a:pt x="448" y="2292"/>
                    <a:pt x="444" y="2320"/>
                  </a:cubicBezTo>
                  <a:cubicBezTo>
                    <a:pt x="440" y="2328"/>
                    <a:pt x="428" y="2328"/>
                    <a:pt x="428" y="2340"/>
                  </a:cubicBezTo>
                  <a:cubicBezTo>
                    <a:pt x="424" y="2352"/>
                    <a:pt x="420" y="2364"/>
                    <a:pt x="420" y="2376"/>
                  </a:cubicBezTo>
                  <a:cubicBezTo>
                    <a:pt x="424" y="2392"/>
                    <a:pt x="440" y="2404"/>
                    <a:pt x="444" y="2416"/>
                  </a:cubicBezTo>
                  <a:cubicBezTo>
                    <a:pt x="452" y="2432"/>
                    <a:pt x="452" y="2452"/>
                    <a:pt x="448" y="2468"/>
                  </a:cubicBezTo>
                  <a:cubicBezTo>
                    <a:pt x="444" y="2476"/>
                    <a:pt x="436" y="2488"/>
                    <a:pt x="444" y="2496"/>
                  </a:cubicBezTo>
                  <a:cubicBezTo>
                    <a:pt x="480" y="2524"/>
                    <a:pt x="564" y="2536"/>
                    <a:pt x="552" y="2472"/>
                  </a:cubicBezTo>
                  <a:cubicBezTo>
                    <a:pt x="540" y="2432"/>
                    <a:pt x="512" y="2392"/>
                    <a:pt x="516" y="2348"/>
                  </a:cubicBezTo>
                  <a:cubicBezTo>
                    <a:pt x="516" y="2312"/>
                    <a:pt x="520" y="2276"/>
                    <a:pt x="532" y="2240"/>
                  </a:cubicBezTo>
                  <a:cubicBezTo>
                    <a:pt x="596" y="2088"/>
                    <a:pt x="640" y="1932"/>
                    <a:pt x="624" y="1768"/>
                  </a:cubicBezTo>
                  <a:cubicBezTo>
                    <a:pt x="652" y="1744"/>
                    <a:pt x="696" y="1748"/>
                    <a:pt x="732" y="1748"/>
                  </a:cubicBezTo>
                  <a:cubicBezTo>
                    <a:pt x="736" y="1640"/>
                    <a:pt x="708" y="1536"/>
                    <a:pt x="724" y="1428"/>
                  </a:cubicBezTo>
                  <a:cubicBezTo>
                    <a:pt x="728" y="1408"/>
                    <a:pt x="756" y="1416"/>
                    <a:pt x="768" y="1404"/>
                  </a:cubicBezTo>
                  <a:cubicBezTo>
                    <a:pt x="784" y="1392"/>
                    <a:pt x="792" y="1368"/>
                    <a:pt x="792" y="1356"/>
                  </a:cubicBezTo>
                  <a:cubicBezTo>
                    <a:pt x="740" y="1204"/>
                    <a:pt x="784" y="1060"/>
                    <a:pt x="752" y="900"/>
                  </a:cubicBezTo>
                  <a:close/>
                  <a:moveTo>
                    <a:pt x="208" y="1272"/>
                  </a:moveTo>
                  <a:cubicBezTo>
                    <a:pt x="200" y="1316"/>
                    <a:pt x="200" y="1364"/>
                    <a:pt x="200" y="1408"/>
                  </a:cubicBezTo>
                  <a:cubicBezTo>
                    <a:pt x="200" y="1416"/>
                    <a:pt x="204" y="1432"/>
                    <a:pt x="192" y="1428"/>
                  </a:cubicBezTo>
                  <a:cubicBezTo>
                    <a:pt x="176" y="1428"/>
                    <a:pt x="172" y="1420"/>
                    <a:pt x="160" y="1408"/>
                  </a:cubicBezTo>
                  <a:cubicBezTo>
                    <a:pt x="160" y="1404"/>
                    <a:pt x="160" y="1400"/>
                    <a:pt x="160" y="1396"/>
                  </a:cubicBezTo>
                  <a:cubicBezTo>
                    <a:pt x="148" y="1400"/>
                    <a:pt x="140" y="1388"/>
                    <a:pt x="136" y="1376"/>
                  </a:cubicBezTo>
                  <a:cubicBezTo>
                    <a:pt x="128" y="1356"/>
                    <a:pt x="132" y="1324"/>
                    <a:pt x="148" y="1324"/>
                  </a:cubicBezTo>
                  <a:cubicBezTo>
                    <a:pt x="172" y="1320"/>
                    <a:pt x="164" y="1364"/>
                    <a:pt x="172" y="1384"/>
                  </a:cubicBezTo>
                  <a:cubicBezTo>
                    <a:pt x="176" y="1388"/>
                    <a:pt x="180" y="1388"/>
                    <a:pt x="184" y="1388"/>
                  </a:cubicBezTo>
                  <a:cubicBezTo>
                    <a:pt x="180" y="1352"/>
                    <a:pt x="184" y="1312"/>
                    <a:pt x="176" y="1276"/>
                  </a:cubicBezTo>
                  <a:cubicBezTo>
                    <a:pt x="172" y="1252"/>
                    <a:pt x="152" y="1236"/>
                    <a:pt x="156" y="1208"/>
                  </a:cubicBezTo>
                  <a:cubicBezTo>
                    <a:pt x="180" y="1060"/>
                    <a:pt x="224" y="928"/>
                    <a:pt x="232" y="780"/>
                  </a:cubicBezTo>
                  <a:cubicBezTo>
                    <a:pt x="232" y="756"/>
                    <a:pt x="224" y="724"/>
                    <a:pt x="248" y="712"/>
                  </a:cubicBezTo>
                  <a:cubicBezTo>
                    <a:pt x="264" y="704"/>
                    <a:pt x="257" y="732"/>
                    <a:pt x="260" y="744"/>
                  </a:cubicBezTo>
                  <a:cubicBezTo>
                    <a:pt x="304" y="928"/>
                    <a:pt x="224" y="1092"/>
                    <a:pt x="208" y="1272"/>
                  </a:cubicBezTo>
                  <a:close/>
                  <a:moveTo>
                    <a:pt x="656" y="876"/>
                  </a:moveTo>
                  <a:cubicBezTo>
                    <a:pt x="656" y="888"/>
                    <a:pt x="641" y="882"/>
                    <a:pt x="632" y="876"/>
                  </a:cubicBezTo>
                  <a:cubicBezTo>
                    <a:pt x="620" y="868"/>
                    <a:pt x="620" y="852"/>
                    <a:pt x="624" y="844"/>
                  </a:cubicBezTo>
                  <a:cubicBezTo>
                    <a:pt x="632" y="824"/>
                    <a:pt x="624" y="800"/>
                    <a:pt x="616" y="780"/>
                  </a:cubicBezTo>
                  <a:cubicBezTo>
                    <a:pt x="608" y="764"/>
                    <a:pt x="608" y="744"/>
                    <a:pt x="624" y="728"/>
                  </a:cubicBezTo>
                  <a:cubicBezTo>
                    <a:pt x="628" y="728"/>
                    <a:pt x="632" y="728"/>
                    <a:pt x="636" y="728"/>
                  </a:cubicBezTo>
                  <a:cubicBezTo>
                    <a:pt x="664" y="776"/>
                    <a:pt x="660" y="828"/>
                    <a:pt x="656" y="876"/>
                  </a:cubicBezTo>
                  <a:close/>
                  <a:moveTo>
                    <a:pt x="728" y="1400"/>
                  </a:moveTo>
                  <a:cubicBezTo>
                    <a:pt x="724" y="1400"/>
                    <a:pt x="716" y="1392"/>
                    <a:pt x="720" y="1384"/>
                  </a:cubicBezTo>
                  <a:cubicBezTo>
                    <a:pt x="728" y="1364"/>
                    <a:pt x="716" y="1332"/>
                    <a:pt x="748" y="1332"/>
                  </a:cubicBezTo>
                  <a:cubicBezTo>
                    <a:pt x="752" y="1332"/>
                    <a:pt x="752" y="1341"/>
                    <a:pt x="756" y="1348"/>
                  </a:cubicBezTo>
                  <a:cubicBezTo>
                    <a:pt x="768" y="1372"/>
                    <a:pt x="756" y="1400"/>
                    <a:pt x="728" y="1400"/>
                  </a:cubicBezTo>
                  <a:close/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defTabSz="914378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72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570" name="AutoShape 22">
              <a:extLst>
                <a:ext uri="{FF2B5EF4-FFF2-40B4-BE49-F238E27FC236}">
                  <a16:creationId xmlns:a16="http://schemas.microsoft.com/office/drawing/2014/main" id="{2129F691-233C-4FED-9089-A6F60DEFB5F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315819" y="744535"/>
              <a:ext cx="139730" cy="340500"/>
            </a:xfrm>
            <a:custGeom>
              <a:avLst/>
              <a:gdLst>
                <a:gd name="T0" fmla="*/ 808464432 w 680"/>
                <a:gd name="T1" fmla="*/ 813928491 h 2335"/>
                <a:gd name="T2" fmla="*/ 808464432 w 680"/>
                <a:gd name="T3" fmla="*/ 813928491 h 2335"/>
                <a:gd name="T4" fmla="*/ 808464432 w 680"/>
                <a:gd name="T5" fmla="*/ 813928491 h 2335"/>
                <a:gd name="T6" fmla="*/ 808464432 w 680"/>
                <a:gd name="T7" fmla="*/ 813928491 h 2335"/>
                <a:gd name="T8" fmla="*/ 808464432 w 680"/>
                <a:gd name="T9" fmla="*/ 813928491 h 2335"/>
                <a:gd name="T10" fmla="*/ 808464432 w 680"/>
                <a:gd name="T11" fmla="*/ 813928491 h 2335"/>
                <a:gd name="T12" fmla="*/ 808464432 w 680"/>
                <a:gd name="T13" fmla="*/ 813928491 h 2335"/>
                <a:gd name="T14" fmla="*/ 808464432 w 680"/>
                <a:gd name="T15" fmla="*/ 813928491 h 2335"/>
                <a:gd name="T16" fmla="*/ 808464432 w 680"/>
                <a:gd name="T17" fmla="*/ 813928491 h 2335"/>
                <a:gd name="T18" fmla="*/ 808464432 w 680"/>
                <a:gd name="T19" fmla="*/ 813928491 h 2335"/>
                <a:gd name="T20" fmla="*/ 808464432 w 680"/>
                <a:gd name="T21" fmla="*/ 813928491 h 2335"/>
                <a:gd name="T22" fmla="*/ 808464432 w 680"/>
                <a:gd name="T23" fmla="*/ 813928491 h 2335"/>
                <a:gd name="T24" fmla="*/ 808464432 w 680"/>
                <a:gd name="T25" fmla="*/ 813928491 h 2335"/>
                <a:gd name="T26" fmla="*/ 808464432 w 680"/>
                <a:gd name="T27" fmla="*/ 813928491 h 2335"/>
                <a:gd name="T28" fmla="*/ 808464432 w 680"/>
                <a:gd name="T29" fmla="*/ 813928491 h 2335"/>
                <a:gd name="T30" fmla="*/ 808464432 w 680"/>
                <a:gd name="T31" fmla="*/ 813928491 h 2335"/>
                <a:gd name="T32" fmla="*/ 808464432 w 680"/>
                <a:gd name="T33" fmla="*/ 813928491 h 2335"/>
                <a:gd name="T34" fmla="*/ 808464432 w 680"/>
                <a:gd name="T35" fmla="*/ 813928491 h 2335"/>
                <a:gd name="T36" fmla="*/ 808464432 w 680"/>
                <a:gd name="T37" fmla="*/ 813928491 h 2335"/>
                <a:gd name="T38" fmla="*/ 808464432 w 680"/>
                <a:gd name="T39" fmla="*/ 813928491 h 2335"/>
                <a:gd name="T40" fmla="*/ 808464432 w 680"/>
                <a:gd name="T41" fmla="*/ 813928491 h 2335"/>
                <a:gd name="T42" fmla="*/ 808464432 w 680"/>
                <a:gd name="T43" fmla="*/ 813928491 h 2335"/>
                <a:gd name="T44" fmla="*/ 808464432 w 680"/>
                <a:gd name="T45" fmla="*/ 813928491 h 2335"/>
                <a:gd name="T46" fmla="*/ 808464432 w 680"/>
                <a:gd name="T47" fmla="*/ 813928491 h 2335"/>
                <a:gd name="T48" fmla="*/ 808464432 w 680"/>
                <a:gd name="T49" fmla="*/ 813928491 h 2335"/>
                <a:gd name="T50" fmla="*/ 808464432 w 680"/>
                <a:gd name="T51" fmla="*/ 813928491 h 2335"/>
                <a:gd name="T52" fmla="*/ 808464432 w 680"/>
                <a:gd name="T53" fmla="*/ 813928491 h 2335"/>
                <a:gd name="T54" fmla="*/ 808464432 w 680"/>
                <a:gd name="T55" fmla="*/ 813928491 h 2335"/>
                <a:gd name="T56" fmla="*/ 808464432 w 680"/>
                <a:gd name="T57" fmla="*/ 813928491 h 2335"/>
                <a:gd name="T58" fmla="*/ 808464432 w 680"/>
                <a:gd name="T59" fmla="*/ 813928491 h 2335"/>
                <a:gd name="T60" fmla="*/ 808464432 w 680"/>
                <a:gd name="T61" fmla="*/ 813928491 h 2335"/>
                <a:gd name="T62" fmla="*/ 808464432 w 680"/>
                <a:gd name="T63" fmla="*/ 813928491 h 2335"/>
                <a:gd name="T64" fmla="*/ 808464432 w 680"/>
                <a:gd name="T65" fmla="*/ 813928491 h 2335"/>
                <a:gd name="T66" fmla="*/ 808464432 w 680"/>
                <a:gd name="T67" fmla="*/ 813928491 h 2335"/>
                <a:gd name="T68" fmla="*/ 808464432 w 680"/>
                <a:gd name="T69" fmla="*/ 813928491 h 2335"/>
                <a:gd name="T70" fmla="*/ 808464432 w 680"/>
                <a:gd name="T71" fmla="*/ 813928491 h 2335"/>
                <a:gd name="T72" fmla="*/ 808464432 w 680"/>
                <a:gd name="T73" fmla="*/ 813928491 h 2335"/>
                <a:gd name="T74" fmla="*/ 808464432 w 680"/>
                <a:gd name="T75" fmla="*/ 813928491 h 2335"/>
                <a:gd name="T76" fmla="*/ 808464432 w 680"/>
                <a:gd name="T77" fmla="*/ 813928491 h 2335"/>
                <a:gd name="T78" fmla="*/ 808464432 w 680"/>
                <a:gd name="T79" fmla="*/ 813928491 h 2335"/>
                <a:gd name="T80" fmla="*/ 808464432 w 680"/>
                <a:gd name="T81" fmla="*/ 813928491 h 2335"/>
                <a:gd name="T82" fmla="*/ 808464432 w 680"/>
                <a:gd name="T83" fmla="*/ 813928491 h 2335"/>
                <a:gd name="T84" fmla="*/ 808464432 w 680"/>
                <a:gd name="T85" fmla="*/ 813928491 h 2335"/>
                <a:gd name="T86" fmla="*/ 808464432 w 680"/>
                <a:gd name="T87" fmla="*/ 813928491 h 2335"/>
                <a:gd name="T88" fmla="*/ 808464432 w 680"/>
                <a:gd name="T89" fmla="*/ 813928491 h 2335"/>
                <a:gd name="T90" fmla="*/ 808464432 w 680"/>
                <a:gd name="T91" fmla="*/ 813928491 h 2335"/>
                <a:gd name="T92" fmla="*/ 808464432 w 680"/>
                <a:gd name="T93" fmla="*/ 813928491 h 2335"/>
                <a:gd name="T94" fmla="*/ 808464432 w 680"/>
                <a:gd name="T95" fmla="*/ 813928491 h 2335"/>
                <a:gd name="T96" fmla="*/ 808464432 w 680"/>
                <a:gd name="T97" fmla="*/ 813928491 h 2335"/>
                <a:gd name="T98" fmla="*/ 808464432 w 680"/>
                <a:gd name="T99" fmla="*/ 813928491 h 2335"/>
                <a:gd name="T100" fmla="*/ 808464432 w 680"/>
                <a:gd name="T101" fmla="*/ 813928491 h 2335"/>
                <a:gd name="T102" fmla="*/ 808464432 w 680"/>
                <a:gd name="T103" fmla="*/ 813928491 h 2335"/>
                <a:gd name="T104" fmla="*/ 808464432 w 680"/>
                <a:gd name="T105" fmla="*/ 813928491 h 2335"/>
                <a:gd name="T106" fmla="*/ 808464432 w 680"/>
                <a:gd name="T107" fmla="*/ 813928491 h 2335"/>
                <a:gd name="T108" fmla="*/ 808464432 w 680"/>
                <a:gd name="T109" fmla="*/ 813928491 h 2335"/>
                <a:gd name="T110" fmla="*/ 808464432 w 680"/>
                <a:gd name="T111" fmla="*/ 813928491 h 2335"/>
                <a:gd name="T112" fmla="*/ 808464432 w 680"/>
                <a:gd name="T113" fmla="*/ 813928491 h 2335"/>
                <a:gd name="T114" fmla="*/ 808464432 w 680"/>
                <a:gd name="T115" fmla="*/ 813928491 h 233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680"/>
                <a:gd name="T175" fmla="*/ 0 h 2335"/>
                <a:gd name="T176" fmla="*/ 680 w 680"/>
                <a:gd name="T177" fmla="*/ 2335 h 2335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680" h="2335">
                  <a:moveTo>
                    <a:pt x="676" y="998"/>
                  </a:moveTo>
                  <a:cubicBezTo>
                    <a:pt x="670" y="976"/>
                    <a:pt x="677" y="952"/>
                    <a:pt x="674" y="929"/>
                  </a:cubicBezTo>
                  <a:cubicBezTo>
                    <a:pt x="673" y="919"/>
                    <a:pt x="670" y="909"/>
                    <a:pt x="668" y="898"/>
                  </a:cubicBezTo>
                  <a:cubicBezTo>
                    <a:pt x="666" y="885"/>
                    <a:pt x="667" y="872"/>
                    <a:pt x="667" y="859"/>
                  </a:cubicBezTo>
                  <a:cubicBezTo>
                    <a:pt x="666" y="834"/>
                    <a:pt x="662" y="810"/>
                    <a:pt x="662" y="785"/>
                  </a:cubicBezTo>
                  <a:cubicBezTo>
                    <a:pt x="663" y="759"/>
                    <a:pt x="664" y="732"/>
                    <a:pt x="662" y="706"/>
                  </a:cubicBezTo>
                  <a:cubicBezTo>
                    <a:pt x="657" y="647"/>
                    <a:pt x="645" y="590"/>
                    <a:pt x="632" y="533"/>
                  </a:cubicBezTo>
                  <a:cubicBezTo>
                    <a:pt x="628" y="513"/>
                    <a:pt x="623" y="492"/>
                    <a:pt x="618" y="472"/>
                  </a:cubicBezTo>
                  <a:cubicBezTo>
                    <a:pt x="613" y="453"/>
                    <a:pt x="607" y="436"/>
                    <a:pt x="592" y="423"/>
                  </a:cubicBezTo>
                  <a:cubicBezTo>
                    <a:pt x="572" y="405"/>
                    <a:pt x="547" y="403"/>
                    <a:pt x="524" y="392"/>
                  </a:cubicBezTo>
                  <a:cubicBezTo>
                    <a:pt x="506" y="384"/>
                    <a:pt x="489" y="373"/>
                    <a:pt x="471" y="364"/>
                  </a:cubicBezTo>
                  <a:cubicBezTo>
                    <a:pt x="463" y="361"/>
                    <a:pt x="455" y="357"/>
                    <a:pt x="449" y="351"/>
                  </a:cubicBezTo>
                  <a:cubicBezTo>
                    <a:pt x="443" y="344"/>
                    <a:pt x="438" y="342"/>
                    <a:pt x="430" y="339"/>
                  </a:cubicBezTo>
                  <a:cubicBezTo>
                    <a:pt x="420" y="336"/>
                    <a:pt x="415" y="332"/>
                    <a:pt x="415" y="323"/>
                  </a:cubicBezTo>
                  <a:cubicBezTo>
                    <a:pt x="415" y="314"/>
                    <a:pt x="415" y="304"/>
                    <a:pt x="414" y="294"/>
                  </a:cubicBezTo>
                  <a:cubicBezTo>
                    <a:pt x="413" y="285"/>
                    <a:pt x="412" y="279"/>
                    <a:pt x="419" y="272"/>
                  </a:cubicBezTo>
                  <a:cubicBezTo>
                    <a:pt x="426" y="263"/>
                    <a:pt x="428" y="252"/>
                    <a:pt x="429" y="241"/>
                  </a:cubicBezTo>
                  <a:cubicBezTo>
                    <a:pt x="430" y="234"/>
                    <a:pt x="431" y="227"/>
                    <a:pt x="431" y="220"/>
                  </a:cubicBezTo>
                  <a:cubicBezTo>
                    <a:pt x="431" y="214"/>
                    <a:pt x="431" y="215"/>
                    <a:pt x="436" y="216"/>
                  </a:cubicBezTo>
                  <a:cubicBezTo>
                    <a:pt x="450" y="219"/>
                    <a:pt x="451" y="211"/>
                    <a:pt x="456" y="200"/>
                  </a:cubicBezTo>
                  <a:cubicBezTo>
                    <a:pt x="461" y="190"/>
                    <a:pt x="474" y="134"/>
                    <a:pt x="449" y="140"/>
                  </a:cubicBezTo>
                  <a:cubicBezTo>
                    <a:pt x="446" y="141"/>
                    <a:pt x="449" y="130"/>
                    <a:pt x="449" y="128"/>
                  </a:cubicBezTo>
                  <a:cubicBezTo>
                    <a:pt x="450" y="121"/>
                    <a:pt x="453" y="114"/>
                    <a:pt x="451" y="106"/>
                  </a:cubicBezTo>
                  <a:cubicBezTo>
                    <a:pt x="448" y="95"/>
                    <a:pt x="452" y="86"/>
                    <a:pt x="450" y="76"/>
                  </a:cubicBezTo>
                  <a:cubicBezTo>
                    <a:pt x="449" y="66"/>
                    <a:pt x="442" y="57"/>
                    <a:pt x="438" y="48"/>
                  </a:cubicBezTo>
                  <a:cubicBezTo>
                    <a:pt x="435" y="43"/>
                    <a:pt x="435" y="38"/>
                    <a:pt x="429" y="35"/>
                  </a:cubicBezTo>
                  <a:cubicBezTo>
                    <a:pt x="423" y="32"/>
                    <a:pt x="421" y="28"/>
                    <a:pt x="416" y="24"/>
                  </a:cubicBezTo>
                  <a:cubicBezTo>
                    <a:pt x="408" y="17"/>
                    <a:pt x="397" y="5"/>
                    <a:pt x="386" y="7"/>
                  </a:cubicBezTo>
                  <a:cubicBezTo>
                    <a:pt x="381" y="9"/>
                    <a:pt x="376" y="5"/>
                    <a:pt x="371" y="3"/>
                  </a:cubicBezTo>
                  <a:cubicBezTo>
                    <a:pt x="369" y="3"/>
                    <a:pt x="366" y="3"/>
                    <a:pt x="364" y="3"/>
                  </a:cubicBezTo>
                  <a:cubicBezTo>
                    <a:pt x="360" y="3"/>
                    <a:pt x="356" y="0"/>
                    <a:pt x="352" y="0"/>
                  </a:cubicBezTo>
                  <a:cubicBezTo>
                    <a:pt x="346" y="0"/>
                    <a:pt x="338" y="1"/>
                    <a:pt x="332" y="1"/>
                  </a:cubicBezTo>
                  <a:cubicBezTo>
                    <a:pt x="330" y="2"/>
                    <a:pt x="328" y="4"/>
                    <a:pt x="325" y="4"/>
                  </a:cubicBezTo>
                  <a:cubicBezTo>
                    <a:pt x="322" y="5"/>
                    <a:pt x="320" y="3"/>
                    <a:pt x="316" y="3"/>
                  </a:cubicBezTo>
                  <a:cubicBezTo>
                    <a:pt x="311" y="3"/>
                    <a:pt x="307" y="9"/>
                    <a:pt x="301" y="10"/>
                  </a:cubicBezTo>
                  <a:cubicBezTo>
                    <a:pt x="299" y="11"/>
                    <a:pt x="297" y="13"/>
                    <a:pt x="295" y="14"/>
                  </a:cubicBezTo>
                  <a:cubicBezTo>
                    <a:pt x="292" y="15"/>
                    <a:pt x="288" y="16"/>
                    <a:pt x="285" y="17"/>
                  </a:cubicBezTo>
                  <a:cubicBezTo>
                    <a:pt x="280" y="20"/>
                    <a:pt x="276" y="22"/>
                    <a:pt x="272" y="25"/>
                  </a:cubicBezTo>
                  <a:cubicBezTo>
                    <a:pt x="269" y="27"/>
                    <a:pt x="268" y="30"/>
                    <a:pt x="266" y="32"/>
                  </a:cubicBezTo>
                  <a:cubicBezTo>
                    <a:pt x="262" y="35"/>
                    <a:pt x="257" y="39"/>
                    <a:pt x="254" y="44"/>
                  </a:cubicBezTo>
                  <a:cubicBezTo>
                    <a:pt x="253" y="47"/>
                    <a:pt x="253" y="50"/>
                    <a:pt x="251" y="53"/>
                  </a:cubicBezTo>
                  <a:cubicBezTo>
                    <a:pt x="250" y="56"/>
                    <a:pt x="247" y="57"/>
                    <a:pt x="245" y="61"/>
                  </a:cubicBezTo>
                  <a:cubicBezTo>
                    <a:pt x="242" y="69"/>
                    <a:pt x="237" y="87"/>
                    <a:pt x="241" y="95"/>
                  </a:cubicBezTo>
                  <a:cubicBezTo>
                    <a:pt x="245" y="104"/>
                    <a:pt x="240" y="115"/>
                    <a:pt x="244" y="124"/>
                  </a:cubicBezTo>
                  <a:cubicBezTo>
                    <a:pt x="245" y="129"/>
                    <a:pt x="239" y="126"/>
                    <a:pt x="236" y="127"/>
                  </a:cubicBezTo>
                  <a:cubicBezTo>
                    <a:pt x="231" y="130"/>
                    <a:pt x="231" y="138"/>
                    <a:pt x="230" y="142"/>
                  </a:cubicBezTo>
                  <a:cubicBezTo>
                    <a:pt x="228" y="155"/>
                    <a:pt x="226" y="170"/>
                    <a:pt x="229" y="183"/>
                  </a:cubicBezTo>
                  <a:cubicBezTo>
                    <a:pt x="233" y="194"/>
                    <a:pt x="238" y="203"/>
                    <a:pt x="250" y="204"/>
                  </a:cubicBezTo>
                  <a:cubicBezTo>
                    <a:pt x="254" y="204"/>
                    <a:pt x="256" y="203"/>
                    <a:pt x="257" y="207"/>
                  </a:cubicBezTo>
                  <a:cubicBezTo>
                    <a:pt x="258" y="212"/>
                    <a:pt x="257" y="219"/>
                    <a:pt x="257" y="224"/>
                  </a:cubicBezTo>
                  <a:cubicBezTo>
                    <a:pt x="257" y="235"/>
                    <a:pt x="258" y="245"/>
                    <a:pt x="263" y="254"/>
                  </a:cubicBezTo>
                  <a:cubicBezTo>
                    <a:pt x="266" y="259"/>
                    <a:pt x="269" y="263"/>
                    <a:pt x="269" y="269"/>
                  </a:cubicBezTo>
                  <a:cubicBezTo>
                    <a:pt x="268" y="274"/>
                    <a:pt x="268" y="278"/>
                    <a:pt x="268" y="283"/>
                  </a:cubicBezTo>
                  <a:cubicBezTo>
                    <a:pt x="268" y="293"/>
                    <a:pt x="268" y="304"/>
                    <a:pt x="268" y="314"/>
                  </a:cubicBezTo>
                  <a:cubicBezTo>
                    <a:pt x="268" y="323"/>
                    <a:pt x="270" y="334"/>
                    <a:pt x="261" y="340"/>
                  </a:cubicBezTo>
                  <a:cubicBezTo>
                    <a:pt x="257" y="343"/>
                    <a:pt x="252" y="346"/>
                    <a:pt x="246" y="348"/>
                  </a:cubicBezTo>
                  <a:cubicBezTo>
                    <a:pt x="242" y="350"/>
                    <a:pt x="238" y="350"/>
                    <a:pt x="234" y="352"/>
                  </a:cubicBezTo>
                  <a:cubicBezTo>
                    <a:pt x="223" y="359"/>
                    <a:pt x="216" y="369"/>
                    <a:pt x="204" y="374"/>
                  </a:cubicBezTo>
                  <a:cubicBezTo>
                    <a:pt x="188" y="382"/>
                    <a:pt x="173" y="392"/>
                    <a:pt x="157" y="400"/>
                  </a:cubicBezTo>
                  <a:cubicBezTo>
                    <a:pt x="138" y="412"/>
                    <a:pt x="115" y="413"/>
                    <a:pt x="96" y="426"/>
                  </a:cubicBezTo>
                  <a:cubicBezTo>
                    <a:pt x="76" y="439"/>
                    <a:pt x="66" y="460"/>
                    <a:pt x="61" y="482"/>
                  </a:cubicBezTo>
                  <a:cubicBezTo>
                    <a:pt x="57" y="497"/>
                    <a:pt x="53" y="511"/>
                    <a:pt x="50" y="526"/>
                  </a:cubicBezTo>
                  <a:cubicBezTo>
                    <a:pt x="44" y="565"/>
                    <a:pt x="38" y="605"/>
                    <a:pt x="33" y="644"/>
                  </a:cubicBezTo>
                  <a:cubicBezTo>
                    <a:pt x="28" y="681"/>
                    <a:pt x="25" y="719"/>
                    <a:pt x="21" y="757"/>
                  </a:cubicBezTo>
                  <a:cubicBezTo>
                    <a:pt x="19" y="777"/>
                    <a:pt x="18" y="797"/>
                    <a:pt x="16" y="817"/>
                  </a:cubicBezTo>
                  <a:cubicBezTo>
                    <a:pt x="14" y="842"/>
                    <a:pt x="9" y="868"/>
                    <a:pt x="7" y="893"/>
                  </a:cubicBezTo>
                  <a:cubicBezTo>
                    <a:pt x="4" y="916"/>
                    <a:pt x="6" y="939"/>
                    <a:pt x="5" y="962"/>
                  </a:cubicBezTo>
                  <a:cubicBezTo>
                    <a:pt x="5" y="972"/>
                    <a:pt x="4" y="982"/>
                    <a:pt x="4" y="992"/>
                  </a:cubicBezTo>
                  <a:cubicBezTo>
                    <a:pt x="4" y="997"/>
                    <a:pt x="5" y="1002"/>
                    <a:pt x="4" y="1007"/>
                  </a:cubicBezTo>
                  <a:cubicBezTo>
                    <a:pt x="4" y="1016"/>
                    <a:pt x="2" y="1024"/>
                    <a:pt x="3" y="1032"/>
                  </a:cubicBezTo>
                  <a:cubicBezTo>
                    <a:pt x="3" y="1041"/>
                    <a:pt x="9" y="1051"/>
                    <a:pt x="7" y="1059"/>
                  </a:cubicBezTo>
                  <a:cubicBezTo>
                    <a:pt x="4" y="1069"/>
                    <a:pt x="8" y="1083"/>
                    <a:pt x="10" y="1094"/>
                  </a:cubicBezTo>
                  <a:cubicBezTo>
                    <a:pt x="12" y="1105"/>
                    <a:pt x="17" y="1115"/>
                    <a:pt x="8" y="1125"/>
                  </a:cubicBezTo>
                  <a:cubicBezTo>
                    <a:pt x="4" y="1129"/>
                    <a:pt x="3" y="1134"/>
                    <a:pt x="3" y="1140"/>
                  </a:cubicBezTo>
                  <a:cubicBezTo>
                    <a:pt x="3" y="1143"/>
                    <a:pt x="3" y="1146"/>
                    <a:pt x="3" y="1150"/>
                  </a:cubicBezTo>
                  <a:cubicBezTo>
                    <a:pt x="4" y="1153"/>
                    <a:pt x="8" y="1158"/>
                    <a:pt x="7" y="1161"/>
                  </a:cubicBezTo>
                  <a:cubicBezTo>
                    <a:pt x="5" y="1167"/>
                    <a:pt x="0" y="1172"/>
                    <a:pt x="4" y="1179"/>
                  </a:cubicBezTo>
                  <a:cubicBezTo>
                    <a:pt x="8" y="1185"/>
                    <a:pt x="14" y="1183"/>
                    <a:pt x="19" y="1186"/>
                  </a:cubicBezTo>
                  <a:cubicBezTo>
                    <a:pt x="22" y="1188"/>
                    <a:pt x="15" y="1195"/>
                    <a:pt x="14" y="1198"/>
                  </a:cubicBezTo>
                  <a:cubicBezTo>
                    <a:pt x="13" y="1204"/>
                    <a:pt x="14" y="1210"/>
                    <a:pt x="15" y="1215"/>
                  </a:cubicBezTo>
                  <a:cubicBezTo>
                    <a:pt x="16" y="1220"/>
                    <a:pt x="12" y="1220"/>
                    <a:pt x="12" y="1223"/>
                  </a:cubicBezTo>
                  <a:cubicBezTo>
                    <a:pt x="13" y="1227"/>
                    <a:pt x="16" y="1229"/>
                    <a:pt x="16" y="1233"/>
                  </a:cubicBezTo>
                  <a:cubicBezTo>
                    <a:pt x="17" y="1245"/>
                    <a:pt x="16" y="1256"/>
                    <a:pt x="14" y="1267"/>
                  </a:cubicBezTo>
                  <a:cubicBezTo>
                    <a:pt x="13" y="1275"/>
                    <a:pt x="20" y="1284"/>
                    <a:pt x="22" y="1291"/>
                  </a:cubicBezTo>
                  <a:cubicBezTo>
                    <a:pt x="26" y="1302"/>
                    <a:pt x="29" y="1313"/>
                    <a:pt x="34" y="1324"/>
                  </a:cubicBezTo>
                  <a:cubicBezTo>
                    <a:pt x="41" y="1343"/>
                    <a:pt x="57" y="1349"/>
                    <a:pt x="76" y="1355"/>
                  </a:cubicBezTo>
                  <a:cubicBezTo>
                    <a:pt x="80" y="1356"/>
                    <a:pt x="88" y="1359"/>
                    <a:pt x="92" y="1358"/>
                  </a:cubicBezTo>
                  <a:cubicBezTo>
                    <a:pt x="96" y="1357"/>
                    <a:pt x="98" y="1357"/>
                    <a:pt x="102" y="1358"/>
                  </a:cubicBezTo>
                  <a:cubicBezTo>
                    <a:pt x="109" y="1359"/>
                    <a:pt x="107" y="1373"/>
                    <a:pt x="108" y="1379"/>
                  </a:cubicBezTo>
                  <a:cubicBezTo>
                    <a:pt x="111" y="1404"/>
                    <a:pt x="115" y="1429"/>
                    <a:pt x="120" y="1453"/>
                  </a:cubicBezTo>
                  <a:cubicBezTo>
                    <a:pt x="124" y="1473"/>
                    <a:pt x="131" y="1492"/>
                    <a:pt x="135" y="1512"/>
                  </a:cubicBezTo>
                  <a:cubicBezTo>
                    <a:pt x="138" y="1532"/>
                    <a:pt x="139" y="1553"/>
                    <a:pt x="140" y="1573"/>
                  </a:cubicBezTo>
                  <a:cubicBezTo>
                    <a:pt x="143" y="1647"/>
                    <a:pt x="140" y="1720"/>
                    <a:pt x="145" y="1793"/>
                  </a:cubicBezTo>
                  <a:cubicBezTo>
                    <a:pt x="150" y="1860"/>
                    <a:pt x="153" y="1926"/>
                    <a:pt x="157" y="1992"/>
                  </a:cubicBezTo>
                  <a:cubicBezTo>
                    <a:pt x="158" y="2011"/>
                    <a:pt x="159" y="2029"/>
                    <a:pt x="159" y="2048"/>
                  </a:cubicBezTo>
                  <a:cubicBezTo>
                    <a:pt x="159" y="2053"/>
                    <a:pt x="160" y="2057"/>
                    <a:pt x="160" y="2062"/>
                  </a:cubicBezTo>
                  <a:cubicBezTo>
                    <a:pt x="160" y="2077"/>
                    <a:pt x="164" y="2090"/>
                    <a:pt x="167" y="2105"/>
                  </a:cubicBezTo>
                  <a:cubicBezTo>
                    <a:pt x="170" y="2114"/>
                    <a:pt x="165" y="2124"/>
                    <a:pt x="169" y="2133"/>
                  </a:cubicBezTo>
                  <a:cubicBezTo>
                    <a:pt x="171" y="2138"/>
                    <a:pt x="173" y="2140"/>
                    <a:pt x="173" y="2144"/>
                  </a:cubicBezTo>
                  <a:cubicBezTo>
                    <a:pt x="175" y="2162"/>
                    <a:pt x="176" y="2179"/>
                    <a:pt x="179" y="2196"/>
                  </a:cubicBezTo>
                  <a:cubicBezTo>
                    <a:pt x="180" y="2202"/>
                    <a:pt x="180" y="2210"/>
                    <a:pt x="184" y="2216"/>
                  </a:cubicBezTo>
                  <a:cubicBezTo>
                    <a:pt x="187" y="2221"/>
                    <a:pt x="192" y="2216"/>
                    <a:pt x="196" y="2217"/>
                  </a:cubicBezTo>
                  <a:cubicBezTo>
                    <a:pt x="205" y="2218"/>
                    <a:pt x="183" y="2238"/>
                    <a:pt x="183" y="2239"/>
                  </a:cubicBezTo>
                  <a:cubicBezTo>
                    <a:pt x="172" y="2249"/>
                    <a:pt x="165" y="2261"/>
                    <a:pt x="151" y="2268"/>
                  </a:cubicBezTo>
                  <a:cubicBezTo>
                    <a:pt x="142" y="2273"/>
                    <a:pt x="128" y="2275"/>
                    <a:pt x="124" y="2287"/>
                  </a:cubicBezTo>
                  <a:cubicBezTo>
                    <a:pt x="123" y="2291"/>
                    <a:pt x="125" y="2298"/>
                    <a:pt x="120" y="2301"/>
                  </a:cubicBezTo>
                  <a:cubicBezTo>
                    <a:pt x="117" y="2303"/>
                    <a:pt x="111" y="2303"/>
                    <a:pt x="111" y="2308"/>
                  </a:cubicBezTo>
                  <a:cubicBezTo>
                    <a:pt x="112" y="2315"/>
                    <a:pt x="117" y="2315"/>
                    <a:pt x="122" y="2316"/>
                  </a:cubicBezTo>
                  <a:cubicBezTo>
                    <a:pt x="128" y="2316"/>
                    <a:pt x="133" y="2318"/>
                    <a:pt x="138" y="2320"/>
                  </a:cubicBezTo>
                  <a:cubicBezTo>
                    <a:pt x="157" y="2323"/>
                    <a:pt x="177" y="2323"/>
                    <a:pt x="197" y="2323"/>
                  </a:cubicBezTo>
                  <a:cubicBezTo>
                    <a:pt x="215" y="2323"/>
                    <a:pt x="233" y="2322"/>
                    <a:pt x="251" y="2320"/>
                  </a:cubicBezTo>
                  <a:cubicBezTo>
                    <a:pt x="260" y="2320"/>
                    <a:pt x="271" y="2320"/>
                    <a:pt x="273" y="2309"/>
                  </a:cubicBezTo>
                  <a:cubicBezTo>
                    <a:pt x="275" y="2299"/>
                    <a:pt x="277" y="2294"/>
                    <a:pt x="287" y="2298"/>
                  </a:cubicBezTo>
                  <a:cubicBezTo>
                    <a:pt x="298" y="2302"/>
                    <a:pt x="305" y="2301"/>
                    <a:pt x="316" y="2298"/>
                  </a:cubicBezTo>
                  <a:cubicBezTo>
                    <a:pt x="323" y="2295"/>
                    <a:pt x="344" y="2293"/>
                    <a:pt x="343" y="2282"/>
                  </a:cubicBezTo>
                  <a:cubicBezTo>
                    <a:pt x="342" y="2275"/>
                    <a:pt x="342" y="2268"/>
                    <a:pt x="342" y="2262"/>
                  </a:cubicBezTo>
                  <a:cubicBezTo>
                    <a:pt x="342" y="2257"/>
                    <a:pt x="343" y="2250"/>
                    <a:pt x="341" y="2246"/>
                  </a:cubicBezTo>
                  <a:cubicBezTo>
                    <a:pt x="339" y="2243"/>
                    <a:pt x="335" y="2244"/>
                    <a:pt x="334" y="2243"/>
                  </a:cubicBezTo>
                  <a:cubicBezTo>
                    <a:pt x="332" y="2239"/>
                    <a:pt x="334" y="2230"/>
                    <a:pt x="334" y="2225"/>
                  </a:cubicBezTo>
                  <a:cubicBezTo>
                    <a:pt x="334" y="2221"/>
                    <a:pt x="334" y="2215"/>
                    <a:pt x="332" y="2211"/>
                  </a:cubicBezTo>
                  <a:cubicBezTo>
                    <a:pt x="330" y="2207"/>
                    <a:pt x="333" y="2204"/>
                    <a:pt x="335" y="2199"/>
                  </a:cubicBezTo>
                  <a:cubicBezTo>
                    <a:pt x="337" y="2194"/>
                    <a:pt x="335" y="2188"/>
                    <a:pt x="334" y="2183"/>
                  </a:cubicBezTo>
                  <a:cubicBezTo>
                    <a:pt x="333" y="2175"/>
                    <a:pt x="334" y="2167"/>
                    <a:pt x="333" y="2159"/>
                  </a:cubicBezTo>
                  <a:cubicBezTo>
                    <a:pt x="332" y="2142"/>
                    <a:pt x="331" y="2124"/>
                    <a:pt x="330" y="2106"/>
                  </a:cubicBezTo>
                  <a:cubicBezTo>
                    <a:pt x="328" y="2086"/>
                    <a:pt x="326" y="2067"/>
                    <a:pt x="324" y="2047"/>
                  </a:cubicBezTo>
                  <a:cubicBezTo>
                    <a:pt x="321" y="2027"/>
                    <a:pt x="323" y="2006"/>
                    <a:pt x="323" y="1985"/>
                  </a:cubicBezTo>
                  <a:cubicBezTo>
                    <a:pt x="322" y="1966"/>
                    <a:pt x="321" y="1947"/>
                    <a:pt x="319" y="1928"/>
                  </a:cubicBezTo>
                  <a:cubicBezTo>
                    <a:pt x="317" y="1902"/>
                    <a:pt x="318" y="1877"/>
                    <a:pt x="316" y="1852"/>
                  </a:cubicBezTo>
                  <a:cubicBezTo>
                    <a:pt x="313" y="1824"/>
                    <a:pt x="309" y="1796"/>
                    <a:pt x="298" y="1770"/>
                  </a:cubicBezTo>
                  <a:cubicBezTo>
                    <a:pt x="294" y="1759"/>
                    <a:pt x="290" y="1752"/>
                    <a:pt x="289" y="1740"/>
                  </a:cubicBezTo>
                  <a:cubicBezTo>
                    <a:pt x="288" y="1729"/>
                    <a:pt x="290" y="1718"/>
                    <a:pt x="289" y="1706"/>
                  </a:cubicBezTo>
                  <a:cubicBezTo>
                    <a:pt x="287" y="1683"/>
                    <a:pt x="283" y="1661"/>
                    <a:pt x="286" y="1638"/>
                  </a:cubicBezTo>
                  <a:cubicBezTo>
                    <a:pt x="289" y="1609"/>
                    <a:pt x="292" y="1580"/>
                    <a:pt x="296" y="1552"/>
                  </a:cubicBezTo>
                  <a:cubicBezTo>
                    <a:pt x="302" y="1520"/>
                    <a:pt x="305" y="1488"/>
                    <a:pt x="309" y="1456"/>
                  </a:cubicBezTo>
                  <a:cubicBezTo>
                    <a:pt x="312" y="1435"/>
                    <a:pt x="315" y="1415"/>
                    <a:pt x="319" y="1394"/>
                  </a:cubicBezTo>
                  <a:cubicBezTo>
                    <a:pt x="320" y="1384"/>
                    <a:pt x="318" y="1375"/>
                    <a:pt x="319" y="1365"/>
                  </a:cubicBezTo>
                  <a:cubicBezTo>
                    <a:pt x="320" y="1355"/>
                    <a:pt x="323" y="1345"/>
                    <a:pt x="322" y="1335"/>
                  </a:cubicBezTo>
                  <a:cubicBezTo>
                    <a:pt x="322" y="1326"/>
                    <a:pt x="322" y="1318"/>
                    <a:pt x="325" y="1309"/>
                  </a:cubicBezTo>
                  <a:cubicBezTo>
                    <a:pt x="327" y="1304"/>
                    <a:pt x="329" y="1292"/>
                    <a:pt x="332" y="1289"/>
                  </a:cubicBezTo>
                  <a:cubicBezTo>
                    <a:pt x="332" y="1290"/>
                    <a:pt x="336" y="1293"/>
                    <a:pt x="337" y="1293"/>
                  </a:cubicBezTo>
                  <a:cubicBezTo>
                    <a:pt x="341" y="1295"/>
                    <a:pt x="343" y="1295"/>
                    <a:pt x="344" y="1300"/>
                  </a:cubicBezTo>
                  <a:cubicBezTo>
                    <a:pt x="347" y="1311"/>
                    <a:pt x="349" y="1323"/>
                    <a:pt x="352" y="1334"/>
                  </a:cubicBezTo>
                  <a:cubicBezTo>
                    <a:pt x="357" y="1354"/>
                    <a:pt x="359" y="1375"/>
                    <a:pt x="361" y="1396"/>
                  </a:cubicBezTo>
                  <a:cubicBezTo>
                    <a:pt x="365" y="1433"/>
                    <a:pt x="372" y="1470"/>
                    <a:pt x="376" y="1507"/>
                  </a:cubicBezTo>
                  <a:cubicBezTo>
                    <a:pt x="378" y="1526"/>
                    <a:pt x="381" y="1544"/>
                    <a:pt x="384" y="1561"/>
                  </a:cubicBezTo>
                  <a:cubicBezTo>
                    <a:pt x="388" y="1578"/>
                    <a:pt x="390" y="1597"/>
                    <a:pt x="396" y="1613"/>
                  </a:cubicBezTo>
                  <a:cubicBezTo>
                    <a:pt x="404" y="1633"/>
                    <a:pt x="411" y="1652"/>
                    <a:pt x="415" y="1674"/>
                  </a:cubicBezTo>
                  <a:cubicBezTo>
                    <a:pt x="418" y="1695"/>
                    <a:pt x="422" y="1715"/>
                    <a:pt x="424" y="1736"/>
                  </a:cubicBezTo>
                  <a:cubicBezTo>
                    <a:pt x="429" y="1768"/>
                    <a:pt x="430" y="1800"/>
                    <a:pt x="433" y="1832"/>
                  </a:cubicBezTo>
                  <a:cubicBezTo>
                    <a:pt x="436" y="1867"/>
                    <a:pt x="440" y="1901"/>
                    <a:pt x="443" y="1936"/>
                  </a:cubicBezTo>
                  <a:cubicBezTo>
                    <a:pt x="447" y="1970"/>
                    <a:pt x="451" y="2004"/>
                    <a:pt x="455" y="2039"/>
                  </a:cubicBezTo>
                  <a:cubicBezTo>
                    <a:pt x="458" y="2067"/>
                    <a:pt x="457" y="2096"/>
                    <a:pt x="459" y="2124"/>
                  </a:cubicBezTo>
                  <a:cubicBezTo>
                    <a:pt x="460" y="2144"/>
                    <a:pt x="468" y="2163"/>
                    <a:pt x="471" y="2183"/>
                  </a:cubicBezTo>
                  <a:cubicBezTo>
                    <a:pt x="472" y="2192"/>
                    <a:pt x="471" y="2201"/>
                    <a:pt x="472" y="2210"/>
                  </a:cubicBezTo>
                  <a:cubicBezTo>
                    <a:pt x="472" y="2218"/>
                    <a:pt x="479" y="2223"/>
                    <a:pt x="478" y="2230"/>
                  </a:cubicBezTo>
                  <a:cubicBezTo>
                    <a:pt x="477" y="2234"/>
                    <a:pt x="478" y="2238"/>
                    <a:pt x="477" y="2243"/>
                  </a:cubicBezTo>
                  <a:cubicBezTo>
                    <a:pt x="477" y="2246"/>
                    <a:pt x="473" y="2245"/>
                    <a:pt x="471" y="2246"/>
                  </a:cubicBezTo>
                  <a:cubicBezTo>
                    <a:pt x="469" y="2248"/>
                    <a:pt x="469" y="2256"/>
                    <a:pt x="469" y="2259"/>
                  </a:cubicBezTo>
                  <a:cubicBezTo>
                    <a:pt x="468" y="2266"/>
                    <a:pt x="468" y="2274"/>
                    <a:pt x="468" y="2282"/>
                  </a:cubicBezTo>
                  <a:cubicBezTo>
                    <a:pt x="467" y="2289"/>
                    <a:pt x="468" y="2295"/>
                    <a:pt x="476" y="2298"/>
                  </a:cubicBezTo>
                  <a:cubicBezTo>
                    <a:pt x="480" y="2300"/>
                    <a:pt x="484" y="2303"/>
                    <a:pt x="489" y="2304"/>
                  </a:cubicBezTo>
                  <a:cubicBezTo>
                    <a:pt x="491" y="2305"/>
                    <a:pt x="497" y="2301"/>
                    <a:pt x="498" y="2302"/>
                  </a:cubicBezTo>
                  <a:cubicBezTo>
                    <a:pt x="501" y="2305"/>
                    <a:pt x="488" y="2317"/>
                    <a:pt x="497" y="2323"/>
                  </a:cubicBezTo>
                  <a:cubicBezTo>
                    <a:pt x="505" y="2329"/>
                    <a:pt x="519" y="2329"/>
                    <a:pt x="529" y="2330"/>
                  </a:cubicBezTo>
                  <a:cubicBezTo>
                    <a:pt x="550" y="2334"/>
                    <a:pt x="572" y="2335"/>
                    <a:pt x="594" y="2334"/>
                  </a:cubicBezTo>
                  <a:cubicBezTo>
                    <a:pt x="607" y="2333"/>
                    <a:pt x="620" y="2331"/>
                    <a:pt x="634" y="2331"/>
                  </a:cubicBezTo>
                  <a:cubicBezTo>
                    <a:pt x="645" y="2331"/>
                    <a:pt x="640" y="2319"/>
                    <a:pt x="634" y="2314"/>
                  </a:cubicBezTo>
                  <a:cubicBezTo>
                    <a:pt x="631" y="2312"/>
                    <a:pt x="630" y="2313"/>
                    <a:pt x="630" y="2309"/>
                  </a:cubicBezTo>
                  <a:cubicBezTo>
                    <a:pt x="630" y="2304"/>
                    <a:pt x="630" y="2298"/>
                    <a:pt x="629" y="2293"/>
                  </a:cubicBezTo>
                  <a:cubicBezTo>
                    <a:pt x="625" y="2283"/>
                    <a:pt x="615" y="2275"/>
                    <a:pt x="611" y="2265"/>
                  </a:cubicBezTo>
                  <a:cubicBezTo>
                    <a:pt x="606" y="2255"/>
                    <a:pt x="597" y="2249"/>
                    <a:pt x="594" y="2238"/>
                  </a:cubicBezTo>
                  <a:cubicBezTo>
                    <a:pt x="590" y="2228"/>
                    <a:pt x="591" y="2228"/>
                    <a:pt x="597" y="2219"/>
                  </a:cubicBezTo>
                  <a:cubicBezTo>
                    <a:pt x="604" y="2208"/>
                    <a:pt x="600" y="2196"/>
                    <a:pt x="598" y="2184"/>
                  </a:cubicBezTo>
                  <a:cubicBezTo>
                    <a:pt x="596" y="2174"/>
                    <a:pt x="595" y="2163"/>
                    <a:pt x="594" y="2152"/>
                  </a:cubicBezTo>
                  <a:cubicBezTo>
                    <a:pt x="592" y="2132"/>
                    <a:pt x="584" y="2106"/>
                    <a:pt x="593" y="2087"/>
                  </a:cubicBezTo>
                  <a:cubicBezTo>
                    <a:pt x="599" y="2074"/>
                    <a:pt x="597" y="2057"/>
                    <a:pt x="598" y="2043"/>
                  </a:cubicBezTo>
                  <a:cubicBezTo>
                    <a:pt x="598" y="2006"/>
                    <a:pt x="597" y="1969"/>
                    <a:pt x="596" y="1932"/>
                  </a:cubicBezTo>
                  <a:cubicBezTo>
                    <a:pt x="596" y="1891"/>
                    <a:pt x="595" y="1851"/>
                    <a:pt x="591" y="1810"/>
                  </a:cubicBezTo>
                  <a:cubicBezTo>
                    <a:pt x="590" y="1792"/>
                    <a:pt x="587" y="1773"/>
                    <a:pt x="586" y="1754"/>
                  </a:cubicBezTo>
                  <a:cubicBezTo>
                    <a:pt x="584" y="1732"/>
                    <a:pt x="585" y="1711"/>
                    <a:pt x="582" y="1689"/>
                  </a:cubicBezTo>
                  <a:cubicBezTo>
                    <a:pt x="579" y="1666"/>
                    <a:pt x="583" y="1642"/>
                    <a:pt x="584" y="1619"/>
                  </a:cubicBezTo>
                  <a:cubicBezTo>
                    <a:pt x="584" y="1586"/>
                    <a:pt x="589" y="1553"/>
                    <a:pt x="592" y="1520"/>
                  </a:cubicBezTo>
                  <a:cubicBezTo>
                    <a:pt x="596" y="1465"/>
                    <a:pt x="584" y="1412"/>
                    <a:pt x="584" y="1357"/>
                  </a:cubicBezTo>
                  <a:cubicBezTo>
                    <a:pt x="584" y="1352"/>
                    <a:pt x="583" y="1341"/>
                    <a:pt x="588" y="1338"/>
                  </a:cubicBezTo>
                  <a:cubicBezTo>
                    <a:pt x="592" y="1336"/>
                    <a:pt x="597" y="1335"/>
                    <a:pt x="601" y="1332"/>
                  </a:cubicBezTo>
                  <a:cubicBezTo>
                    <a:pt x="607" y="1329"/>
                    <a:pt x="615" y="1328"/>
                    <a:pt x="619" y="1324"/>
                  </a:cubicBezTo>
                  <a:cubicBezTo>
                    <a:pt x="622" y="1321"/>
                    <a:pt x="624" y="1319"/>
                    <a:pt x="629" y="1319"/>
                  </a:cubicBezTo>
                  <a:cubicBezTo>
                    <a:pt x="635" y="1318"/>
                    <a:pt x="636" y="1314"/>
                    <a:pt x="637" y="1309"/>
                  </a:cubicBezTo>
                  <a:cubicBezTo>
                    <a:pt x="639" y="1305"/>
                    <a:pt x="641" y="1304"/>
                    <a:pt x="645" y="1302"/>
                  </a:cubicBezTo>
                  <a:cubicBezTo>
                    <a:pt x="651" y="1300"/>
                    <a:pt x="652" y="1293"/>
                    <a:pt x="654" y="1288"/>
                  </a:cubicBezTo>
                  <a:cubicBezTo>
                    <a:pt x="656" y="1278"/>
                    <a:pt x="657" y="1268"/>
                    <a:pt x="660" y="1258"/>
                  </a:cubicBezTo>
                  <a:cubicBezTo>
                    <a:pt x="663" y="1247"/>
                    <a:pt x="661" y="1232"/>
                    <a:pt x="661" y="1220"/>
                  </a:cubicBezTo>
                  <a:cubicBezTo>
                    <a:pt x="661" y="1218"/>
                    <a:pt x="659" y="1207"/>
                    <a:pt x="661" y="1207"/>
                  </a:cubicBezTo>
                  <a:cubicBezTo>
                    <a:pt x="663" y="1207"/>
                    <a:pt x="666" y="1205"/>
                    <a:pt x="665" y="1203"/>
                  </a:cubicBezTo>
                  <a:cubicBezTo>
                    <a:pt x="665" y="1200"/>
                    <a:pt x="663" y="1199"/>
                    <a:pt x="663" y="1196"/>
                  </a:cubicBezTo>
                  <a:cubicBezTo>
                    <a:pt x="664" y="1189"/>
                    <a:pt x="667" y="1185"/>
                    <a:pt x="667" y="1178"/>
                  </a:cubicBezTo>
                  <a:cubicBezTo>
                    <a:pt x="666" y="1173"/>
                    <a:pt x="666" y="1167"/>
                    <a:pt x="663" y="1164"/>
                  </a:cubicBezTo>
                  <a:cubicBezTo>
                    <a:pt x="659" y="1158"/>
                    <a:pt x="664" y="1160"/>
                    <a:pt x="667" y="1156"/>
                  </a:cubicBezTo>
                  <a:cubicBezTo>
                    <a:pt x="671" y="1150"/>
                    <a:pt x="670" y="1138"/>
                    <a:pt x="668" y="1131"/>
                  </a:cubicBezTo>
                  <a:cubicBezTo>
                    <a:pt x="667" y="1127"/>
                    <a:pt x="665" y="1127"/>
                    <a:pt x="663" y="1123"/>
                  </a:cubicBezTo>
                  <a:cubicBezTo>
                    <a:pt x="661" y="1119"/>
                    <a:pt x="667" y="1112"/>
                    <a:pt x="669" y="1109"/>
                  </a:cubicBezTo>
                  <a:cubicBezTo>
                    <a:pt x="671" y="1103"/>
                    <a:pt x="673" y="1096"/>
                    <a:pt x="671" y="1089"/>
                  </a:cubicBezTo>
                  <a:cubicBezTo>
                    <a:pt x="670" y="1082"/>
                    <a:pt x="664" y="1076"/>
                    <a:pt x="667" y="1068"/>
                  </a:cubicBezTo>
                  <a:cubicBezTo>
                    <a:pt x="670" y="1062"/>
                    <a:pt x="674" y="1058"/>
                    <a:pt x="675" y="1052"/>
                  </a:cubicBezTo>
                  <a:cubicBezTo>
                    <a:pt x="676" y="1046"/>
                    <a:pt x="676" y="1041"/>
                    <a:pt x="676" y="1035"/>
                  </a:cubicBezTo>
                  <a:cubicBezTo>
                    <a:pt x="676" y="1022"/>
                    <a:pt x="680" y="1011"/>
                    <a:pt x="676" y="998"/>
                  </a:cubicBezTo>
                  <a:moveTo>
                    <a:pt x="95" y="1318"/>
                  </a:moveTo>
                  <a:cubicBezTo>
                    <a:pt x="91" y="1319"/>
                    <a:pt x="87" y="1323"/>
                    <a:pt x="86" y="1318"/>
                  </a:cubicBezTo>
                  <a:cubicBezTo>
                    <a:pt x="85" y="1310"/>
                    <a:pt x="85" y="1301"/>
                    <a:pt x="82" y="1294"/>
                  </a:cubicBezTo>
                  <a:cubicBezTo>
                    <a:pt x="80" y="1292"/>
                    <a:pt x="82" y="1291"/>
                    <a:pt x="83" y="1290"/>
                  </a:cubicBezTo>
                  <a:cubicBezTo>
                    <a:pt x="84" y="1286"/>
                    <a:pt x="81" y="1281"/>
                    <a:pt x="81" y="1278"/>
                  </a:cubicBezTo>
                  <a:cubicBezTo>
                    <a:pt x="80" y="1272"/>
                    <a:pt x="79" y="1266"/>
                    <a:pt x="86" y="1265"/>
                  </a:cubicBezTo>
                  <a:cubicBezTo>
                    <a:pt x="87" y="1265"/>
                    <a:pt x="94" y="1260"/>
                    <a:pt x="95" y="1262"/>
                  </a:cubicBezTo>
                  <a:cubicBezTo>
                    <a:pt x="98" y="1267"/>
                    <a:pt x="96" y="1278"/>
                    <a:pt x="96" y="1283"/>
                  </a:cubicBezTo>
                  <a:cubicBezTo>
                    <a:pt x="97" y="1291"/>
                    <a:pt x="97" y="1299"/>
                    <a:pt x="98" y="1307"/>
                  </a:cubicBezTo>
                  <a:cubicBezTo>
                    <a:pt x="99" y="1313"/>
                    <a:pt x="102" y="1316"/>
                    <a:pt x="95" y="1318"/>
                  </a:cubicBezTo>
                  <a:moveTo>
                    <a:pt x="146" y="764"/>
                  </a:moveTo>
                  <a:cubicBezTo>
                    <a:pt x="146" y="772"/>
                    <a:pt x="143" y="781"/>
                    <a:pt x="142" y="790"/>
                  </a:cubicBezTo>
                  <a:cubicBezTo>
                    <a:pt x="141" y="800"/>
                    <a:pt x="143" y="810"/>
                    <a:pt x="145" y="821"/>
                  </a:cubicBezTo>
                  <a:cubicBezTo>
                    <a:pt x="146" y="828"/>
                    <a:pt x="147" y="836"/>
                    <a:pt x="145" y="844"/>
                  </a:cubicBezTo>
                  <a:cubicBezTo>
                    <a:pt x="144" y="853"/>
                    <a:pt x="140" y="862"/>
                    <a:pt x="139" y="872"/>
                  </a:cubicBezTo>
                  <a:cubicBezTo>
                    <a:pt x="139" y="882"/>
                    <a:pt x="139" y="893"/>
                    <a:pt x="138" y="904"/>
                  </a:cubicBezTo>
                  <a:cubicBezTo>
                    <a:pt x="137" y="913"/>
                    <a:pt x="134" y="922"/>
                    <a:pt x="135" y="931"/>
                  </a:cubicBezTo>
                  <a:cubicBezTo>
                    <a:pt x="135" y="940"/>
                    <a:pt x="142" y="948"/>
                    <a:pt x="139" y="958"/>
                  </a:cubicBezTo>
                  <a:cubicBezTo>
                    <a:pt x="137" y="969"/>
                    <a:pt x="131" y="980"/>
                    <a:pt x="128" y="991"/>
                  </a:cubicBezTo>
                  <a:cubicBezTo>
                    <a:pt x="125" y="999"/>
                    <a:pt x="123" y="1007"/>
                    <a:pt x="122" y="1016"/>
                  </a:cubicBezTo>
                  <a:cubicBezTo>
                    <a:pt x="120" y="1023"/>
                    <a:pt x="116" y="1029"/>
                    <a:pt x="114" y="1036"/>
                  </a:cubicBezTo>
                  <a:cubicBezTo>
                    <a:pt x="110" y="1050"/>
                    <a:pt x="108" y="1065"/>
                    <a:pt x="106" y="1080"/>
                  </a:cubicBezTo>
                  <a:cubicBezTo>
                    <a:pt x="104" y="1087"/>
                    <a:pt x="96" y="1090"/>
                    <a:pt x="104" y="1095"/>
                  </a:cubicBezTo>
                  <a:cubicBezTo>
                    <a:pt x="108" y="1099"/>
                    <a:pt x="104" y="1113"/>
                    <a:pt x="103" y="1118"/>
                  </a:cubicBezTo>
                  <a:cubicBezTo>
                    <a:pt x="103" y="1120"/>
                    <a:pt x="101" y="1141"/>
                    <a:pt x="99" y="1142"/>
                  </a:cubicBezTo>
                  <a:cubicBezTo>
                    <a:pt x="96" y="1142"/>
                    <a:pt x="91" y="1128"/>
                    <a:pt x="91" y="1125"/>
                  </a:cubicBezTo>
                  <a:cubicBezTo>
                    <a:pt x="91" y="1119"/>
                    <a:pt x="92" y="1114"/>
                    <a:pt x="93" y="1108"/>
                  </a:cubicBezTo>
                  <a:cubicBezTo>
                    <a:pt x="93" y="1104"/>
                    <a:pt x="91" y="1099"/>
                    <a:pt x="92" y="1095"/>
                  </a:cubicBezTo>
                  <a:cubicBezTo>
                    <a:pt x="98" y="1080"/>
                    <a:pt x="100" y="1065"/>
                    <a:pt x="104" y="1050"/>
                  </a:cubicBezTo>
                  <a:cubicBezTo>
                    <a:pt x="106" y="1042"/>
                    <a:pt x="108" y="1034"/>
                    <a:pt x="110" y="1026"/>
                  </a:cubicBezTo>
                  <a:cubicBezTo>
                    <a:pt x="112" y="1018"/>
                    <a:pt x="118" y="1008"/>
                    <a:pt x="117" y="1000"/>
                  </a:cubicBezTo>
                  <a:cubicBezTo>
                    <a:pt x="117" y="994"/>
                    <a:pt x="115" y="988"/>
                    <a:pt x="117" y="982"/>
                  </a:cubicBezTo>
                  <a:cubicBezTo>
                    <a:pt x="118" y="977"/>
                    <a:pt x="120" y="973"/>
                    <a:pt x="121" y="969"/>
                  </a:cubicBezTo>
                  <a:cubicBezTo>
                    <a:pt x="123" y="958"/>
                    <a:pt x="122" y="947"/>
                    <a:pt x="124" y="936"/>
                  </a:cubicBezTo>
                  <a:cubicBezTo>
                    <a:pt x="126" y="924"/>
                    <a:pt x="130" y="918"/>
                    <a:pt x="126" y="906"/>
                  </a:cubicBezTo>
                  <a:cubicBezTo>
                    <a:pt x="124" y="897"/>
                    <a:pt x="129" y="888"/>
                    <a:pt x="132" y="879"/>
                  </a:cubicBezTo>
                  <a:cubicBezTo>
                    <a:pt x="135" y="868"/>
                    <a:pt x="133" y="860"/>
                    <a:pt x="133" y="849"/>
                  </a:cubicBezTo>
                  <a:cubicBezTo>
                    <a:pt x="132" y="842"/>
                    <a:pt x="129" y="832"/>
                    <a:pt x="131" y="825"/>
                  </a:cubicBezTo>
                  <a:cubicBezTo>
                    <a:pt x="137" y="805"/>
                    <a:pt x="133" y="784"/>
                    <a:pt x="137" y="764"/>
                  </a:cubicBezTo>
                  <a:cubicBezTo>
                    <a:pt x="140" y="753"/>
                    <a:pt x="142" y="743"/>
                    <a:pt x="144" y="733"/>
                  </a:cubicBezTo>
                  <a:cubicBezTo>
                    <a:pt x="144" y="731"/>
                    <a:pt x="145" y="722"/>
                    <a:pt x="147" y="720"/>
                  </a:cubicBezTo>
                  <a:cubicBezTo>
                    <a:pt x="147" y="721"/>
                    <a:pt x="147" y="731"/>
                    <a:pt x="147" y="732"/>
                  </a:cubicBezTo>
                  <a:cubicBezTo>
                    <a:pt x="147" y="736"/>
                    <a:pt x="148" y="738"/>
                    <a:pt x="148" y="742"/>
                  </a:cubicBezTo>
                  <a:cubicBezTo>
                    <a:pt x="150" y="749"/>
                    <a:pt x="147" y="756"/>
                    <a:pt x="146" y="764"/>
                  </a:cubicBezTo>
                  <a:moveTo>
                    <a:pt x="565" y="1169"/>
                  </a:moveTo>
                  <a:cubicBezTo>
                    <a:pt x="567" y="1152"/>
                    <a:pt x="564" y="1133"/>
                    <a:pt x="562" y="1116"/>
                  </a:cubicBezTo>
                  <a:cubicBezTo>
                    <a:pt x="561" y="1109"/>
                    <a:pt x="557" y="1103"/>
                    <a:pt x="563" y="1097"/>
                  </a:cubicBezTo>
                  <a:cubicBezTo>
                    <a:pt x="565" y="1095"/>
                    <a:pt x="571" y="1093"/>
                    <a:pt x="567" y="1088"/>
                  </a:cubicBezTo>
                  <a:cubicBezTo>
                    <a:pt x="564" y="1085"/>
                    <a:pt x="562" y="1087"/>
                    <a:pt x="561" y="1083"/>
                  </a:cubicBezTo>
                  <a:cubicBezTo>
                    <a:pt x="555" y="1062"/>
                    <a:pt x="549" y="1042"/>
                    <a:pt x="546" y="1020"/>
                  </a:cubicBezTo>
                  <a:cubicBezTo>
                    <a:pt x="543" y="994"/>
                    <a:pt x="534" y="969"/>
                    <a:pt x="535" y="943"/>
                  </a:cubicBezTo>
                  <a:cubicBezTo>
                    <a:pt x="535" y="924"/>
                    <a:pt x="533" y="904"/>
                    <a:pt x="533" y="885"/>
                  </a:cubicBezTo>
                  <a:cubicBezTo>
                    <a:pt x="533" y="863"/>
                    <a:pt x="534" y="840"/>
                    <a:pt x="534" y="817"/>
                  </a:cubicBezTo>
                  <a:cubicBezTo>
                    <a:pt x="534" y="797"/>
                    <a:pt x="533" y="778"/>
                    <a:pt x="534" y="758"/>
                  </a:cubicBezTo>
                  <a:cubicBezTo>
                    <a:pt x="534" y="750"/>
                    <a:pt x="534" y="741"/>
                    <a:pt x="535" y="733"/>
                  </a:cubicBezTo>
                  <a:cubicBezTo>
                    <a:pt x="536" y="728"/>
                    <a:pt x="537" y="722"/>
                    <a:pt x="537" y="717"/>
                  </a:cubicBezTo>
                  <a:cubicBezTo>
                    <a:pt x="537" y="715"/>
                    <a:pt x="537" y="710"/>
                    <a:pt x="538" y="709"/>
                  </a:cubicBezTo>
                  <a:cubicBezTo>
                    <a:pt x="537" y="710"/>
                    <a:pt x="545" y="727"/>
                    <a:pt x="546" y="729"/>
                  </a:cubicBezTo>
                  <a:cubicBezTo>
                    <a:pt x="549" y="739"/>
                    <a:pt x="549" y="749"/>
                    <a:pt x="550" y="760"/>
                  </a:cubicBezTo>
                  <a:cubicBezTo>
                    <a:pt x="550" y="769"/>
                    <a:pt x="551" y="778"/>
                    <a:pt x="553" y="787"/>
                  </a:cubicBezTo>
                  <a:cubicBezTo>
                    <a:pt x="555" y="799"/>
                    <a:pt x="553" y="810"/>
                    <a:pt x="555" y="822"/>
                  </a:cubicBezTo>
                  <a:cubicBezTo>
                    <a:pt x="556" y="836"/>
                    <a:pt x="554" y="848"/>
                    <a:pt x="554" y="862"/>
                  </a:cubicBezTo>
                  <a:cubicBezTo>
                    <a:pt x="553" y="874"/>
                    <a:pt x="555" y="887"/>
                    <a:pt x="557" y="899"/>
                  </a:cubicBezTo>
                  <a:cubicBezTo>
                    <a:pt x="558" y="908"/>
                    <a:pt x="559" y="916"/>
                    <a:pt x="562" y="925"/>
                  </a:cubicBezTo>
                  <a:cubicBezTo>
                    <a:pt x="566" y="936"/>
                    <a:pt x="565" y="952"/>
                    <a:pt x="566" y="964"/>
                  </a:cubicBezTo>
                  <a:cubicBezTo>
                    <a:pt x="566" y="978"/>
                    <a:pt x="572" y="989"/>
                    <a:pt x="573" y="1003"/>
                  </a:cubicBezTo>
                  <a:cubicBezTo>
                    <a:pt x="575" y="1015"/>
                    <a:pt x="575" y="1027"/>
                    <a:pt x="577" y="1038"/>
                  </a:cubicBezTo>
                  <a:cubicBezTo>
                    <a:pt x="579" y="1047"/>
                    <a:pt x="577" y="1053"/>
                    <a:pt x="575" y="1062"/>
                  </a:cubicBezTo>
                  <a:cubicBezTo>
                    <a:pt x="574" y="1072"/>
                    <a:pt x="580" y="1081"/>
                    <a:pt x="578" y="1090"/>
                  </a:cubicBezTo>
                  <a:cubicBezTo>
                    <a:pt x="578" y="1097"/>
                    <a:pt x="576" y="1103"/>
                    <a:pt x="576" y="1109"/>
                  </a:cubicBezTo>
                  <a:cubicBezTo>
                    <a:pt x="576" y="1115"/>
                    <a:pt x="578" y="1122"/>
                    <a:pt x="576" y="1127"/>
                  </a:cubicBezTo>
                  <a:cubicBezTo>
                    <a:pt x="574" y="1134"/>
                    <a:pt x="574" y="1136"/>
                    <a:pt x="578" y="1142"/>
                  </a:cubicBezTo>
                  <a:cubicBezTo>
                    <a:pt x="580" y="1144"/>
                    <a:pt x="584" y="1147"/>
                    <a:pt x="583" y="1150"/>
                  </a:cubicBezTo>
                  <a:cubicBezTo>
                    <a:pt x="582" y="1154"/>
                    <a:pt x="580" y="1158"/>
                    <a:pt x="578" y="1161"/>
                  </a:cubicBezTo>
                  <a:cubicBezTo>
                    <a:pt x="577" y="1163"/>
                    <a:pt x="571" y="1167"/>
                    <a:pt x="571" y="1167"/>
                  </a:cubicBezTo>
                  <a:cubicBezTo>
                    <a:pt x="571" y="1171"/>
                    <a:pt x="572" y="1173"/>
                    <a:pt x="568" y="1177"/>
                  </a:cubicBezTo>
                  <a:cubicBezTo>
                    <a:pt x="564" y="1180"/>
                    <a:pt x="565" y="1171"/>
                    <a:pt x="565" y="1169"/>
                  </a:cubicBezTo>
                  <a:moveTo>
                    <a:pt x="584" y="1252"/>
                  </a:moveTo>
                  <a:cubicBezTo>
                    <a:pt x="580" y="1259"/>
                    <a:pt x="583" y="1265"/>
                    <a:pt x="583" y="1271"/>
                  </a:cubicBezTo>
                  <a:cubicBezTo>
                    <a:pt x="583" y="1273"/>
                    <a:pt x="578" y="1289"/>
                    <a:pt x="579" y="1290"/>
                  </a:cubicBezTo>
                  <a:cubicBezTo>
                    <a:pt x="576" y="1288"/>
                    <a:pt x="576" y="1279"/>
                    <a:pt x="575" y="1276"/>
                  </a:cubicBezTo>
                  <a:cubicBezTo>
                    <a:pt x="574" y="1271"/>
                    <a:pt x="572" y="1266"/>
                    <a:pt x="572" y="1261"/>
                  </a:cubicBezTo>
                  <a:cubicBezTo>
                    <a:pt x="571" y="1257"/>
                    <a:pt x="569" y="1244"/>
                    <a:pt x="575" y="1242"/>
                  </a:cubicBezTo>
                  <a:cubicBezTo>
                    <a:pt x="577" y="1241"/>
                    <a:pt x="585" y="1249"/>
                    <a:pt x="584" y="1252"/>
                  </a:cubicBezTo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defTabSz="914378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72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grpSp>
          <p:nvGrpSpPr>
            <p:cNvPr id="1571" name="Gruppieren 281">
              <a:extLst>
                <a:ext uri="{FF2B5EF4-FFF2-40B4-BE49-F238E27FC236}">
                  <a16:creationId xmlns:a16="http://schemas.microsoft.com/office/drawing/2014/main" id="{55608032-1507-4A4F-B6A7-FD39BB24AA17}"/>
                </a:ext>
              </a:extLst>
            </p:cNvPr>
            <p:cNvGrpSpPr/>
            <p:nvPr/>
          </p:nvGrpSpPr>
          <p:grpSpPr>
            <a:xfrm>
              <a:off x="2413040" y="758012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1572" name="Freeform 156">
                <a:extLst>
                  <a:ext uri="{FF2B5EF4-FFF2-40B4-BE49-F238E27FC236}">
                    <a16:creationId xmlns:a16="http://schemas.microsoft.com/office/drawing/2014/main" id="{158BB4C9-74E0-4462-9A75-90FBB0518B2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73" name="Freeform 159">
                <a:extLst>
                  <a:ext uri="{FF2B5EF4-FFF2-40B4-BE49-F238E27FC236}">
                    <a16:creationId xmlns:a16="http://schemas.microsoft.com/office/drawing/2014/main" id="{6CDFE90A-FA63-4E03-983D-CE2B631582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74" name="Freeform 160">
                <a:extLst>
                  <a:ext uri="{FF2B5EF4-FFF2-40B4-BE49-F238E27FC236}">
                    <a16:creationId xmlns:a16="http://schemas.microsoft.com/office/drawing/2014/main" id="{CEF36720-22DE-4312-A578-6E9F249462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75" name="Freeform 179">
                <a:extLst>
                  <a:ext uri="{FF2B5EF4-FFF2-40B4-BE49-F238E27FC236}">
                    <a16:creationId xmlns:a16="http://schemas.microsoft.com/office/drawing/2014/main" id="{10A414F3-A0ED-4893-9C7D-AB7F51D346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76" name="Freeform 180">
                <a:extLst>
                  <a:ext uri="{FF2B5EF4-FFF2-40B4-BE49-F238E27FC236}">
                    <a16:creationId xmlns:a16="http://schemas.microsoft.com/office/drawing/2014/main" id="{7E820055-CB58-4F03-BF15-367C58203A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77" name="Freeform 181">
                <a:extLst>
                  <a:ext uri="{FF2B5EF4-FFF2-40B4-BE49-F238E27FC236}">
                    <a16:creationId xmlns:a16="http://schemas.microsoft.com/office/drawing/2014/main" id="{A276D259-313B-4D1D-9028-8F09D5AC93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78" name="Freeform 182">
                <a:extLst>
                  <a:ext uri="{FF2B5EF4-FFF2-40B4-BE49-F238E27FC236}">
                    <a16:creationId xmlns:a16="http://schemas.microsoft.com/office/drawing/2014/main" id="{262BB0BF-0834-4C01-BB12-53B3143637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79" name="Freeform 183">
                <a:extLst>
                  <a:ext uri="{FF2B5EF4-FFF2-40B4-BE49-F238E27FC236}">
                    <a16:creationId xmlns:a16="http://schemas.microsoft.com/office/drawing/2014/main" id="{419C42C9-096E-4FA4-A43E-907427EF1E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80" name="Freeform 184">
                <a:extLst>
                  <a:ext uri="{FF2B5EF4-FFF2-40B4-BE49-F238E27FC236}">
                    <a16:creationId xmlns:a16="http://schemas.microsoft.com/office/drawing/2014/main" id="{C608E6C8-4A09-4307-A426-8FD5DE1656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81" name="Freeform 185">
                <a:extLst>
                  <a:ext uri="{FF2B5EF4-FFF2-40B4-BE49-F238E27FC236}">
                    <a16:creationId xmlns:a16="http://schemas.microsoft.com/office/drawing/2014/main" id="{BFFF8FB9-BB74-43F2-A8DE-7F7B38BF8D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82" name="Freeform 186">
                <a:extLst>
                  <a:ext uri="{FF2B5EF4-FFF2-40B4-BE49-F238E27FC236}">
                    <a16:creationId xmlns:a16="http://schemas.microsoft.com/office/drawing/2014/main" id="{43F43FC6-BC64-4187-8378-B1DE1C0863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83" name="Freeform 187">
                <a:extLst>
                  <a:ext uri="{FF2B5EF4-FFF2-40B4-BE49-F238E27FC236}">
                    <a16:creationId xmlns:a16="http://schemas.microsoft.com/office/drawing/2014/main" id="{6C690C4B-65C6-48FF-98F1-2D6EC8DD2C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84" name="Freeform 157">
                <a:extLst>
                  <a:ext uri="{FF2B5EF4-FFF2-40B4-BE49-F238E27FC236}">
                    <a16:creationId xmlns:a16="http://schemas.microsoft.com/office/drawing/2014/main" id="{C69B2E38-B97B-436F-A621-05B41D76D0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85" name="Freeform 158">
                <a:extLst>
                  <a:ext uri="{FF2B5EF4-FFF2-40B4-BE49-F238E27FC236}">
                    <a16:creationId xmlns:a16="http://schemas.microsoft.com/office/drawing/2014/main" id="{CA9FFBFE-ABA8-40FB-8984-094019FC29B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86" name="Freeform 161">
                <a:extLst>
                  <a:ext uri="{FF2B5EF4-FFF2-40B4-BE49-F238E27FC236}">
                    <a16:creationId xmlns:a16="http://schemas.microsoft.com/office/drawing/2014/main" id="{E72883DF-09F6-4E6B-BA4F-A61F80E9B7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87" name="Freeform 162">
                <a:extLst>
                  <a:ext uri="{FF2B5EF4-FFF2-40B4-BE49-F238E27FC236}">
                    <a16:creationId xmlns:a16="http://schemas.microsoft.com/office/drawing/2014/main" id="{C635B41A-C375-479D-A975-A16635A95CD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88" name="Freeform 163">
                <a:extLst>
                  <a:ext uri="{FF2B5EF4-FFF2-40B4-BE49-F238E27FC236}">
                    <a16:creationId xmlns:a16="http://schemas.microsoft.com/office/drawing/2014/main" id="{EC1E0CC2-9845-4FA5-A095-75668610CC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89" name="Freeform 164">
                <a:extLst>
                  <a:ext uri="{FF2B5EF4-FFF2-40B4-BE49-F238E27FC236}">
                    <a16:creationId xmlns:a16="http://schemas.microsoft.com/office/drawing/2014/main" id="{A7BE074D-235C-4CD7-9828-AEBF32CD7E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90" name="Freeform 165">
                <a:extLst>
                  <a:ext uri="{FF2B5EF4-FFF2-40B4-BE49-F238E27FC236}">
                    <a16:creationId xmlns:a16="http://schemas.microsoft.com/office/drawing/2014/main" id="{F7A0E08E-BFCA-4508-9259-0C23D97061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91" name="Freeform 166">
                <a:extLst>
                  <a:ext uri="{FF2B5EF4-FFF2-40B4-BE49-F238E27FC236}">
                    <a16:creationId xmlns:a16="http://schemas.microsoft.com/office/drawing/2014/main" id="{055E320B-9E6B-42E4-AB2C-46BB0B4901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92" name="Freeform 167">
                <a:extLst>
                  <a:ext uri="{FF2B5EF4-FFF2-40B4-BE49-F238E27FC236}">
                    <a16:creationId xmlns:a16="http://schemas.microsoft.com/office/drawing/2014/main" id="{140212A1-887D-4311-9C95-D4227A0D01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93" name="Freeform 168">
                <a:extLst>
                  <a:ext uri="{FF2B5EF4-FFF2-40B4-BE49-F238E27FC236}">
                    <a16:creationId xmlns:a16="http://schemas.microsoft.com/office/drawing/2014/main" id="{36E1A2B8-4646-4E2F-9636-EEA678628B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94" name="Freeform 169">
                <a:extLst>
                  <a:ext uri="{FF2B5EF4-FFF2-40B4-BE49-F238E27FC236}">
                    <a16:creationId xmlns:a16="http://schemas.microsoft.com/office/drawing/2014/main" id="{74B8FF90-B17C-4016-80CE-D486F5289E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95" name="Freeform 170">
                <a:extLst>
                  <a:ext uri="{FF2B5EF4-FFF2-40B4-BE49-F238E27FC236}">
                    <a16:creationId xmlns:a16="http://schemas.microsoft.com/office/drawing/2014/main" id="{1F301959-EAE1-4EF2-AEEF-7ED4336B84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96" name="Freeform 171">
                <a:extLst>
                  <a:ext uri="{FF2B5EF4-FFF2-40B4-BE49-F238E27FC236}">
                    <a16:creationId xmlns:a16="http://schemas.microsoft.com/office/drawing/2014/main" id="{5110C6D0-D4A1-4723-B54A-0CFDB4F3AF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97" name="Freeform 172">
                <a:extLst>
                  <a:ext uri="{FF2B5EF4-FFF2-40B4-BE49-F238E27FC236}">
                    <a16:creationId xmlns:a16="http://schemas.microsoft.com/office/drawing/2014/main" id="{D11E69A9-8649-499C-B420-52DD46D0E7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98" name="Freeform 173">
                <a:extLst>
                  <a:ext uri="{FF2B5EF4-FFF2-40B4-BE49-F238E27FC236}">
                    <a16:creationId xmlns:a16="http://schemas.microsoft.com/office/drawing/2014/main" id="{DC0DAF74-F28F-4DCD-A7EC-3B883DCC55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99" name="Freeform 174">
                <a:extLst>
                  <a:ext uri="{FF2B5EF4-FFF2-40B4-BE49-F238E27FC236}">
                    <a16:creationId xmlns:a16="http://schemas.microsoft.com/office/drawing/2014/main" id="{B3CB7A6F-1DE8-4969-9DEF-FDF13DE91D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00" name="Freeform 175">
                <a:extLst>
                  <a:ext uri="{FF2B5EF4-FFF2-40B4-BE49-F238E27FC236}">
                    <a16:creationId xmlns:a16="http://schemas.microsoft.com/office/drawing/2014/main" id="{D662C659-D549-4EF4-843B-BF45511ED6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01" name="Freeform 176">
                <a:extLst>
                  <a:ext uri="{FF2B5EF4-FFF2-40B4-BE49-F238E27FC236}">
                    <a16:creationId xmlns:a16="http://schemas.microsoft.com/office/drawing/2014/main" id="{B0BEB057-39E0-4BDA-90F0-39BBB0CF5A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02" name="Freeform 177">
                <a:extLst>
                  <a:ext uri="{FF2B5EF4-FFF2-40B4-BE49-F238E27FC236}">
                    <a16:creationId xmlns:a16="http://schemas.microsoft.com/office/drawing/2014/main" id="{F7357C97-7D5D-44E7-8DC5-E2F8A96B17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03" name="Freeform 178">
                <a:extLst>
                  <a:ext uri="{FF2B5EF4-FFF2-40B4-BE49-F238E27FC236}">
                    <a16:creationId xmlns:a16="http://schemas.microsoft.com/office/drawing/2014/main" id="{C386A721-02B2-4B85-88EF-CE0E765E8F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04" name="Freeform 188">
                <a:extLst>
                  <a:ext uri="{FF2B5EF4-FFF2-40B4-BE49-F238E27FC236}">
                    <a16:creationId xmlns:a16="http://schemas.microsoft.com/office/drawing/2014/main" id="{A12F1CD2-484C-40DC-8094-0E9D345328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05" name="Freeform 103">
                <a:extLst>
                  <a:ext uri="{FF2B5EF4-FFF2-40B4-BE49-F238E27FC236}">
                    <a16:creationId xmlns:a16="http://schemas.microsoft.com/office/drawing/2014/main" id="{1E51F6C2-ECC6-4398-9BD8-A470BCC2BF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606" name="Freeform 104">
                <a:extLst>
                  <a:ext uri="{FF2B5EF4-FFF2-40B4-BE49-F238E27FC236}">
                    <a16:creationId xmlns:a16="http://schemas.microsoft.com/office/drawing/2014/main" id="{7B8BD4D4-BFDD-4303-8478-CC8311B71BCA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</p:grpSp>
      <p:sp>
        <p:nvSpPr>
          <p:cNvPr id="1276" name="Ellipse 1275">
            <a:extLst>
              <a:ext uri="{FF2B5EF4-FFF2-40B4-BE49-F238E27FC236}">
                <a16:creationId xmlns:a16="http://schemas.microsoft.com/office/drawing/2014/main" id="{C782D25B-459A-4916-8F80-3DDC59AF17C7}"/>
              </a:ext>
            </a:extLst>
          </p:cNvPr>
          <p:cNvSpPr/>
          <p:nvPr/>
        </p:nvSpPr>
        <p:spPr>
          <a:xfrm>
            <a:off x="19631025" y="1303338"/>
            <a:ext cx="1746250" cy="1812925"/>
          </a:xfrm>
          <a:prstGeom prst="ellipse">
            <a:avLst/>
          </a:prstGeom>
          <a:solidFill>
            <a:schemeClr val="bg1"/>
          </a:solidFill>
          <a:ln w="152400">
            <a:solidFill>
              <a:srgbClr val="204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bIns="36000"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204B7F"/>
                </a:solidFill>
                <a:latin typeface="Michelin SemiBold"/>
              </a:rPr>
              <a:t>Data</a:t>
            </a:r>
          </a:p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204B7F"/>
                </a:solidFill>
                <a:latin typeface="Michelin SemiBold"/>
              </a:rPr>
              <a:t>expert</a:t>
            </a:r>
          </a:p>
        </p:txBody>
      </p:sp>
      <p:sp>
        <p:nvSpPr>
          <p:cNvPr id="1277" name="Ellipse 1276">
            <a:extLst>
              <a:ext uri="{FF2B5EF4-FFF2-40B4-BE49-F238E27FC236}">
                <a16:creationId xmlns:a16="http://schemas.microsoft.com/office/drawing/2014/main" id="{529C92B0-9A77-4618-996A-7A94EDDA808D}"/>
              </a:ext>
            </a:extLst>
          </p:cNvPr>
          <p:cNvSpPr/>
          <p:nvPr/>
        </p:nvSpPr>
        <p:spPr>
          <a:xfrm>
            <a:off x="17651605" y="4779963"/>
            <a:ext cx="1746250" cy="1812925"/>
          </a:xfrm>
          <a:prstGeom prst="ellipse">
            <a:avLst/>
          </a:prstGeom>
          <a:solidFill>
            <a:schemeClr val="bg1"/>
          </a:solidFill>
          <a:ln w="152400">
            <a:solidFill>
              <a:srgbClr val="204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bIns="36000"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204B7F"/>
                </a:solidFill>
                <a:latin typeface="Michelin SemiBold"/>
              </a:rPr>
              <a:t>Infra.</a:t>
            </a:r>
          </a:p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204B7F"/>
                </a:solidFill>
                <a:latin typeface="Michelin SemiBold"/>
              </a:rPr>
              <a:t>expert</a:t>
            </a:r>
          </a:p>
        </p:txBody>
      </p:sp>
      <p:sp>
        <p:nvSpPr>
          <p:cNvPr id="1278" name="Ellipse 1277">
            <a:extLst>
              <a:ext uri="{FF2B5EF4-FFF2-40B4-BE49-F238E27FC236}">
                <a16:creationId xmlns:a16="http://schemas.microsoft.com/office/drawing/2014/main" id="{31B0F9FB-5093-4E5C-AFB1-EE6353F958F3}"/>
              </a:ext>
            </a:extLst>
          </p:cNvPr>
          <p:cNvSpPr/>
          <p:nvPr/>
        </p:nvSpPr>
        <p:spPr>
          <a:xfrm>
            <a:off x="16965613" y="2022475"/>
            <a:ext cx="1744662" cy="1812925"/>
          </a:xfrm>
          <a:prstGeom prst="ellipse">
            <a:avLst/>
          </a:prstGeom>
          <a:solidFill>
            <a:schemeClr val="bg1"/>
          </a:solidFill>
          <a:ln w="152400">
            <a:solidFill>
              <a:srgbClr val="204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bIns="36000"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204B7F"/>
                </a:solidFill>
                <a:latin typeface="Michelin SemiBold"/>
              </a:rPr>
              <a:t>Tech.</a:t>
            </a:r>
          </a:p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204B7F"/>
                </a:solidFill>
                <a:latin typeface="Michelin SemiBold"/>
              </a:rPr>
              <a:t>expert</a:t>
            </a:r>
          </a:p>
        </p:txBody>
      </p:sp>
      <p:sp>
        <p:nvSpPr>
          <p:cNvPr id="1280" name="Ellipse 1279">
            <a:extLst>
              <a:ext uri="{FF2B5EF4-FFF2-40B4-BE49-F238E27FC236}">
                <a16:creationId xmlns:a16="http://schemas.microsoft.com/office/drawing/2014/main" id="{B7C26992-DDBF-431B-94C8-374A324BA2D7}"/>
              </a:ext>
            </a:extLst>
          </p:cNvPr>
          <p:cNvSpPr/>
          <p:nvPr/>
        </p:nvSpPr>
        <p:spPr>
          <a:xfrm>
            <a:off x="20658830" y="3798888"/>
            <a:ext cx="1744662" cy="1812925"/>
          </a:xfrm>
          <a:prstGeom prst="ellipse">
            <a:avLst/>
          </a:prstGeom>
          <a:solidFill>
            <a:schemeClr val="bg1"/>
          </a:solidFill>
          <a:ln w="152400">
            <a:solidFill>
              <a:srgbClr val="204B7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bIns="36000"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204B7F"/>
                </a:solidFill>
                <a:latin typeface="Michelin SemiBold"/>
              </a:rPr>
              <a:t>Security </a:t>
            </a:r>
          </a:p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204B7F"/>
                </a:solidFill>
                <a:latin typeface="Michelin SemiBold"/>
              </a:rPr>
              <a:t>expert</a:t>
            </a:r>
          </a:p>
        </p:txBody>
      </p:sp>
      <p:sp>
        <p:nvSpPr>
          <p:cNvPr id="1282" name="Ellipse 1281">
            <a:extLst>
              <a:ext uri="{FF2B5EF4-FFF2-40B4-BE49-F238E27FC236}">
                <a16:creationId xmlns:a16="http://schemas.microsoft.com/office/drawing/2014/main" id="{1DD60241-2F88-43FC-B255-B1920E4879AB}"/>
              </a:ext>
            </a:extLst>
          </p:cNvPr>
          <p:cNvSpPr/>
          <p:nvPr/>
        </p:nvSpPr>
        <p:spPr>
          <a:xfrm>
            <a:off x="32963991" y="11373166"/>
            <a:ext cx="1746250" cy="1812925"/>
          </a:xfrm>
          <a:prstGeom prst="ellipse">
            <a:avLst/>
          </a:prstGeom>
          <a:solidFill>
            <a:schemeClr val="bg1"/>
          </a:solidFill>
          <a:ln w="152400">
            <a:solidFill>
              <a:srgbClr val="0596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bIns="36000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 dirty="0">
              <a:solidFill>
                <a:srgbClr val="059643"/>
              </a:solidFill>
              <a:latin typeface="Michelin SemiBold"/>
            </a:endParaRPr>
          </a:p>
        </p:txBody>
      </p:sp>
      <p:sp>
        <p:nvSpPr>
          <p:cNvPr id="1286" name="Ellipse 1285">
            <a:extLst>
              <a:ext uri="{FF2B5EF4-FFF2-40B4-BE49-F238E27FC236}">
                <a16:creationId xmlns:a16="http://schemas.microsoft.com/office/drawing/2014/main" id="{391CD3D4-2843-4BAF-9A7E-6399E843D7CA}"/>
              </a:ext>
            </a:extLst>
          </p:cNvPr>
          <p:cNvSpPr/>
          <p:nvPr/>
        </p:nvSpPr>
        <p:spPr>
          <a:xfrm>
            <a:off x="6015038" y="23314025"/>
            <a:ext cx="2619375" cy="2719388"/>
          </a:xfrm>
          <a:prstGeom prst="ellipse">
            <a:avLst/>
          </a:prstGeom>
          <a:solidFill>
            <a:schemeClr val="bg1"/>
          </a:solidFill>
          <a:ln w="2540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dirty="0">
                <a:solidFill>
                  <a:srgbClr val="FFC000"/>
                </a:solidFill>
                <a:latin typeface="Michelin SemiBold"/>
              </a:rPr>
              <a:t>DELIVERY</a:t>
            </a:r>
          </a:p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dirty="0">
                <a:solidFill>
                  <a:srgbClr val="FFC000"/>
                </a:solidFill>
                <a:latin typeface="Michelin SemiBold"/>
              </a:rPr>
              <a:t>SQUAD</a:t>
            </a:r>
          </a:p>
        </p:txBody>
      </p:sp>
      <p:sp>
        <p:nvSpPr>
          <p:cNvPr id="1287" name="Ellipse 1286">
            <a:extLst>
              <a:ext uri="{FF2B5EF4-FFF2-40B4-BE49-F238E27FC236}">
                <a16:creationId xmlns:a16="http://schemas.microsoft.com/office/drawing/2014/main" id="{9174D479-3951-442D-A2E2-34F8444E0B44}"/>
              </a:ext>
            </a:extLst>
          </p:cNvPr>
          <p:cNvSpPr/>
          <p:nvPr/>
        </p:nvSpPr>
        <p:spPr>
          <a:xfrm>
            <a:off x="24244300" y="24045863"/>
            <a:ext cx="2619375" cy="2719387"/>
          </a:xfrm>
          <a:prstGeom prst="ellipse">
            <a:avLst/>
          </a:prstGeom>
          <a:solidFill>
            <a:schemeClr val="bg1"/>
          </a:solidFill>
          <a:ln w="2540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dirty="0">
                <a:solidFill>
                  <a:srgbClr val="FFC000"/>
                </a:solidFill>
                <a:latin typeface="Michelin SemiBold"/>
              </a:rPr>
              <a:t>DELIVERY</a:t>
            </a:r>
          </a:p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b="1" dirty="0">
                <a:solidFill>
                  <a:srgbClr val="FFC000"/>
                </a:solidFill>
                <a:latin typeface="Michelin SemiBold"/>
              </a:rPr>
              <a:t>SQUAD</a:t>
            </a:r>
          </a:p>
        </p:txBody>
      </p:sp>
      <p:sp>
        <p:nvSpPr>
          <p:cNvPr id="1288" name="Rectangle 1287">
            <a:extLst>
              <a:ext uri="{FF2B5EF4-FFF2-40B4-BE49-F238E27FC236}">
                <a16:creationId xmlns:a16="http://schemas.microsoft.com/office/drawing/2014/main" id="{CF091F25-341F-4746-980C-FFD9BF1E40CB}"/>
              </a:ext>
            </a:extLst>
          </p:cNvPr>
          <p:cNvSpPr/>
          <p:nvPr/>
        </p:nvSpPr>
        <p:spPr>
          <a:xfrm>
            <a:off x="4954588" y="3497263"/>
            <a:ext cx="10045700" cy="132238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dirty="0">
                <a:solidFill>
                  <a:schemeClr val="accent3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Architecture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000" b="1" dirty="0">
                <a:solidFill>
                  <a:schemeClr val="accent3"/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Community</a:t>
            </a:r>
          </a:p>
        </p:txBody>
      </p:sp>
      <p:grpSp>
        <p:nvGrpSpPr>
          <p:cNvPr id="5177" name="Groupe 1288">
            <a:extLst>
              <a:ext uri="{FF2B5EF4-FFF2-40B4-BE49-F238E27FC236}">
                <a16:creationId xmlns:a16="http://schemas.microsoft.com/office/drawing/2014/main" id="{B74DBD3A-43B3-4474-95AC-DD847401E170}"/>
              </a:ext>
            </a:extLst>
          </p:cNvPr>
          <p:cNvGrpSpPr>
            <a:grpSpLocks/>
          </p:cNvGrpSpPr>
          <p:nvPr/>
        </p:nvGrpSpPr>
        <p:grpSpPr bwMode="auto">
          <a:xfrm>
            <a:off x="30965785" y="2057400"/>
            <a:ext cx="6319244" cy="2497138"/>
            <a:chOff x="6162872" y="1205666"/>
            <a:chExt cx="1390140" cy="560866"/>
          </a:xfrm>
        </p:grpSpPr>
        <p:sp>
          <p:nvSpPr>
            <p:cNvPr id="1485" name="Ellipse 1484">
              <a:extLst>
                <a:ext uri="{FF2B5EF4-FFF2-40B4-BE49-F238E27FC236}">
                  <a16:creationId xmlns:a16="http://schemas.microsoft.com/office/drawing/2014/main" id="{87279A46-1039-4642-870E-F0313A674251}"/>
                </a:ext>
              </a:extLst>
            </p:cNvPr>
            <p:cNvSpPr/>
            <p:nvPr/>
          </p:nvSpPr>
          <p:spPr bwMode="auto">
            <a:xfrm>
              <a:off x="6162872" y="1302669"/>
              <a:ext cx="653238" cy="463863"/>
            </a:xfrm>
            <a:prstGeom prst="ellipse">
              <a:avLst/>
            </a:prstGeom>
            <a:solidFill>
              <a:srgbClr val="00B0F0"/>
            </a:solidFill>
            <a:ln w="76200">
              <a:noFill/>
              <a:round/>
              <a:headEnd/>
              <a:tailEnd/>
            </a:ln>
            <a:effectLst>
              <a:outerShdw blurRad="419100" dist="38100" dir="5400000" sx="107000" sy="107000" algn="t" rotWithShape="0">
                <a:prstClr val="black">
                  <a:alpha val="34000"/>
                </a:prstClr>
              </a:outerShdw>
            </a:effectLst>
            <a:scene3d>
              <a:camera prst="perspectiveRelaxedModerately">
                <a:rot lat="17390630" lon="0" rev="0"/>
              </a:camera>
              <a:lightRig rig="threePt" dir="t"/>
            </a:scene3d>
            <a:sp3d extrusionH="190500" prstMaterial="matte"/>
          </p:spPr>
          <p:txBody>
            <a:bodyPr lIns="0" tIns="0" rIns="0" bIns="0" anchor="ctr"/>
            <a:lstStyle/>
            <a:p>
              <a:pPr algn="ctr" defTabSz="914378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4000" b="1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pic>
          <p:nvPicPr>
            <p:cNvPr id="1486" name="_effect" descr="C:\Users\marc.h\Desktop\Schatten-TEST.png">
              <a:extLst>
                <a:ext uri="{FF2B5EF4-FFF2-40B4-BE49-F238E27FC236}">
                  <a16:creationId xmlns:a16="http://schemas.microsoft.com/office/drawing/2014/main" id="{3B13CB52-75E2-41F4-B743-A948B5E7A31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gray">
            <a:xfrm flipH="1">
              <a:off x="6268688" y="1517298"/>
              <a:ext cx="441422" cy="66320"/>
            </a:xfrm>
            <a:prstGeom prst="rect">
              <a:avLst/>
            </a:prstGeom>
            <a:solidFill>
              <a:srgbClr val="00B0F0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</p:pic>
        <p:grpSp>
          <p:nvGrpSpPr>
            <p:cNvPr id="1487" name="Gruppieren 96">
              <a:extLst>
                <a:ext uri="{FF2B5EF4-FFF2-40B4-BE49-F238E27FC236}">
                  <a16:creationId xmlns:a16="http://schemas.microsoft.com/office/drawing/2014/main" id="{A81892AE-B589-4686-8EAD-37BFE07878F7}"/>
                </a:ext>
              </a:extLst>
            </p:cNvPr>
            <p:cNvGrpSpPr/>
            <p:nvPr/>
          </p:nvGrpSpPr>
          <p:grpSpPr>
            <a:xfrm>
              <a:off x="6262372" y="1219143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1527" name="Freeform 156">
                <a:extLst>
                  <a:ext uri="{FF2B5EF4-FFF2-40B4-BE49-F238E27FC236}">
                    <a16:creationId xmlns:a16="http://schemas.microsoft.com/office/drawing/2014/main" id="{87F3D3F9-A332-42BC-A0BF-B4E61678D85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28" name="Freeform 159">
                <a:extLst>
                  <a:ext uri="{FF2B5EF4-FFF2-40B4-BE49-F238E27FC236}">
                    <a16:creationId xmlns:a16="http://schemas.microsoft.com/office/drawing/2014/main" id="{07654C4E-2534-430A-A90C-75D100D781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29" name="Freeform 160">
                <a:extLst>
                  <a:ext uri="{FF2B5EF4-FFF2-40B4-BE49-F238E27FC236}">
                    <a16:creationId xmlns:a16="http://schemas.microsoft.com/office/drawing/2014/main" id="{2219A931-4C8C-437C-AFE1-485E9DF1BF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30" name="Freeform 179">
                <a:extLst>
                  <a:ext uri="{FF2B5EF4-FFF2-40B4-BE49-F238E27FC236}">
                    <a16:creationId xmlns:a16="http://schemas.microsoft.com/office/drawing/2014/main" id="{97AFC671-F706-4535-8E18-6D2FA01FFC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31" name="Freeform 180">
                <a:extLst>
                  <a:ext uri="{FF2B5EF4-FFF2-40B4-BE49-F238E27FC236}">
                    <a16:creationId xmlns:a16="http://schemas.microsoft.com/office/drawing/2014/main" id="{914AA281-C8FF-461D-89FD-023566034B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32" name="Freeform 181">
                <a:extLst>
                  <a:ext uri="{FF2B5EF4-FFF2-40B4-BE49-F238E27FC236}">
                    <a16:creationId xmlns:a16="http://schemas.microsoft.com/office/drawing/2014/main" id="{0EFE68AF-7A88-484A-99A6-A1DDA298B7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33" name="Freeform 182">
                <a:extLst>
                  <a:ext uri="{FF2B5EF4-FFF2-40B4-BE49-F238E27FC236}">
                    <a16:creationId xmlns:a16="http://schemas.microsoft.com/office/drawing/2014/main" id="{92B15BE5-E807-442F-B7E5-95BBFCAB41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34" name="Freeform 183">
                <a:extLst>
                  <a:ext uri="{FF2B5EF4-FFF2-40B4-BE49-F238E27FC236}">
                    <a16:creationId xmlns:a16="http://schemas.microsoft.com/office/drawing/2014/main" id="{D388BA52-E9C1-476D-A274-5ADDCCF673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35" name="Freeform 184">
                <a:extLst>
                  <a:ext uri="{FF2B5EF4-FFF2-40B4-BE49-F238E27FC236}">
                    <a16:creationId xmlns:a16="http://schemas.microsoft.com/office/drawing/2014/main" id="{25CF090E-27F3-48C0-B555-C7D7C82E3C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36" name="Freeform 185">
                <a:extLst>
                  <a:ext uri="{FF2B5EF4-FFF2-40B4-BE49-F238E27FC236}">
                    <a16:creationId xmlns:a16="http://schemas.microsoft.com/office/drawing/2014/main" id="{76EC2306-D82E-49FB-ACE2-5FB0214FAC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37" name="Freeform 186">
                <a:extLst>
                  <a:ext uri="{FF2B5EF4-FFF2-40B4-BE49-F238E27FC236}">
                    <a16:creationId xmlns:a16="http://schemas.microsoft.com/office/drawing/2014/main" id="{6373643B-0DD5-4F5E-89BC-1EE01CEA1F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38" name="Freeform 187">
                <a:extLst>
                  <a:ext uri="{FF2B5EF4-FFF2-40B4-BE49-F238E27FC236}">
                    <a16:creationId xmlns:a16="http://schemas.microsoft.com/office/drawing/2014/main" id="{BC6C207A-2A06-4017-A88A-71E5E653D4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39" name="Freeform 157">
                <a:extLst>
                  <a:ext uri="{FF2B5EF4-FFF2-40B4-BE49-F238E27FC236}">
                    <a16:creationId xmlns:a16="http://schemas.microsoft.com/office/drawing/2014/main" id="{650B7EFD-253B-49BA-A7B6-2E4ACD9796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40" name="Freeform 158">
                <a:extLst>
                  <a:ext uri="{FF2B5EF4-FFF2-40B4-BE49-F238E27FC236}">
                    <a16:creationId xmlns:a16="http://schemas.microsoft.com/office/drawing/2014/main" id="{94D185C2-C48A-4C60-90BF-ADA066602DA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41" name="Freeform 161">
                <a:extLst>
                  <a:ext uri="{FF2B5EF4-FFF2-40B4-BE49-F238E27FC236}">
                    <a16:creationId xmlns:a16="http://schemas.microsoft.com/office/drawing/2014/main" id="{C878CBA6-1F3A-47ED-9B03-294B3298FD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42" name="Freeform 162">
                <a:extLst>
                  <a:ext uri="{FF2B5EF4-FFF2-40B4-BE49-F238E27FC236}">
                    <a16:creationId xmlns:a16="http://schemas.microsoft.com/office/drawing/2014/main" id="{074E72A8-D70F-4F50-BE9C-E43BA94D4DF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43" name="Freeform 163">
                <a:extLst>
                  <a:ext uri="{FF2B5EF4-FFF2-40B4-BE49-F238E27FC236}">
                    <a16:creationId xmlns:a16="http://schemas.microsoft.com/office/drawing/2014/main" id="{737A5229-379A-4371-ADB9-EB7F06DF15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44" name="Freeform 164">
                <a:extLst>
                  <a:ext uri="{FF2B5EF4-FFF2-40B4-BE49-F238E27FC236}">
                    <a16:creationId xmlns:a16="http://schemas.microsoft.com/office/drawing/2014/main" id="{286B754C-E2CB-4EB9-A1E8-D0C68337F3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45" name="Freeform 165">
                <a:extLst>
                  <a:ext uri="{FF2B5EF4-FFF2-40B4-BE49-F238E27FC236}">
                    <a16:creationId xmlns:a16="http://schemas.microsoft.com/office/drawing/2014/main" id="{8EDCED4F-1DCA-49E6-B25C-D40208D4AD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46" name="Freeform 166">
                <a:extLst>
                  <a:ext uri="{FF2B5EF4-FFF2-40B4-BE49-F238E27FC236}">
                    <a16:creationId xmlns:a16="http://schemas.microsoft.com/office/drawing/2014/main" id="{49753664-2607-401E-84FB-70E08800E8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47" name="Freeform 167">
                <a:extLst>
                  <a:ext uri="{FF2B5EF4-FFF2-40B4-BE49-F238E27FC236}">
                    <a16:creationId xmlns:a16="http://schemas.microsoft.com/office/drawing/2014/main" id="{41BE38C6-7BF0-4A5B-BB80-C329F32AA3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48" name="Freeform 168">
                <a:extLst>
                  <a:ext uri="{FF2B5EF4-FFF2-40B4-BE49-F238E27FC236}">
                    <a16:creationId xmlns:a16="http://schemas.microsoft.com/office/drawing/2014/main" id="{80B7E02A-EBA7-4274-90BD-31988630FA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49" name="Freeform 169">
                <a:extLst>
                  <a:ext uri="{FF2B5EF4-FFF2-40B4-BE49-F238E27FC236}">
                    <a16:creationId xmlns:a16="http://schemas.microsoft.com/office/drawing/2014/main" id="{69C8F7C7-F17E-46DF-A56F-D43CED25E9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50" name="Freeform 170">
                <a:extLst>
                  <a:ext uri="{FF2B5EF4-FFF2-40B4-BE49-F238E27FC236}">
                    <a16:creationId xmlns:a16="http://schemas.microsoft.com/office/drawing/2014/main" id="{B615B77F-56A3-4E3B-BEC0-7468687406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51" name="Freeform 171">
                <a:extLst>
                  <a:ext uri="{FF2B5EF4-FFF2-40B4-BE49-F238E27FC236}">
                    <a16:creationId xmlns:a16="http://schemas.microsoft.com/office/drawing/2014/main" id="{4B7533C0-7EB9-4B0F-BD95-B57062F288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52" name="Freeform 172">
                <a:extLst>
                  <a:ext uri="{FF2B5EF4-FFF2-40B4-BE49-F238E27FC236}">
                    <a16:creationId xmlns:a16="http://schemas.microsoft.com/office/drawing/2014/main" id="{0E2EA51D-644A-44D0-BEB9-B3648641BE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53" name="Freeform 173">
                <a:extLst>
                  <a:ext uri="{FF2B5EF4-FFF2-40B4-BE49-F238E27FC236}">
                    <a16:creationId xmlns:a16="http://schemas.microsoft.com/office/drawing/2014/main" id="{BCCDF066-BCC0-44D9-8A33-EA32936C70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54" name="Freeform 174">
                <a:extLst>
                  <a:ext uri="{FF2B5EF4-FFF2-40B4-BE49-F238E27FC236}">
                    <a16:creationId xmlns:a16="http://schemas.microsoft.com/office/drawing/2014/main" id="{60C4F9AA-359E-41A7-97D5-03DBDBA113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55" name="Freeform 175">
                <a:extLst>
                  <a:ext uri="{FF2B5EF4-FFF2-40B4-BE49-F238E27FC236}">
                    <a16:creationId xmlns:a16="http://schemas.microsoft.com/office/drawing/2014/main" id="{74196A06-CC52-4848-8793-B9FA30B01B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56" name="Freeform 176">
                <a:extLst>
                  <a:ext uri="{FF2B5EF4-FFF2-40B4-BE49-F238E27FC236}">
                    <a16:creationId xmlns:a16="http://schemas.microsoft.com/office/drawing/2014/main" id="{AD5AF303-BEEF-44E6-8F55-65F383B010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57" name="Freeform 177">
                <a:extLst>
                  <a:ext uri="{FF2B5EF4-FFF2-40B4-BE49-F238E27FC236}">
                    <a16:creationId xmlns:a16="http://schemas.microsoft.com/office/drawing/2014/main" id="{9D644D12-B34F-4265-BE26-5B820E7E73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58" name="Freeform 178">
                <a:extLst>
                  <a:ext uri="{FF2B5EF4-FFF2-40B4-BE49-F238E27FC236}">
                    <a16:creationId xmlns:a16="http://schemas.microsoft.com/office/drawing/2014/main" id="{893165E8-92F6-478F-A17E-E08F81BDF9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59" name="Freeform 188">
                <a:extLst>
                  <a:ext uri="{FF2B5EF4-FFF2-40B4-BE49-F238E27FC236}">
                    <a16:creationId xmlns:a16="http://schemas.microsoft.com/office/drawing/2014/main" id="{9CD64364-39AA-4619-AC83-BAEB3BD4BC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60" name="Freeform 103">
                <a:extLst>
                  <a:ext uri="{FF2B5EF4-FFF2-40B4-BE49-F238E27FC236}">
                    <a16:creationId xmlns:a16="http://schemas.microsoft.com/office/drawing/2014/main" id="{22D04AC7-7159-4FF7-9BC2-B6365029C4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61" name="Freeform 104">
                <a:extLst>
                  <a:ext uri="{FF2B5EF4-FFF2-40B4-BE49-F238E27FC236}">
                    <a16:creationId xmlns:a16="http://schemas.microsoft.com/office/drawing/2014/main" id="{00B2EEC9-95D0-4E15-B8E5-CBFE95EF61FD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1488" name="AutoShape 25">
              <a:extLst>
                <a:ext uri="{FF2B5EF4-FFF2-40B4-BE49-F238E27FC236}">
                  <a16:creationId xmlns:a16="http://schemas.microsoft.com/office/drawing/2014/main" id="{4A12C781-50C8-47A6-ACB2-0F50661F384C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86187" flipH="1">
              <a:off x="6365074" y="1222068"/>
              <a:ext cx="158549" cy="327677"/>
            </a:xfrm>
            <a:custGeom>
              <a:avLst/>
              <a:gdLst>
                <a:gd name="T0" fmla="*/ 794460491 w 792"/>
                <a:gd name="T1" fmla="*/ 729941208 h 2536"/>
                <a:gd name="T2" fmla="*/ 794460491 w 792"/>
                <a:gd name="T3" fmla="*/ 729941208 h 2536"/>
                <a:gd name="T4" fmla="*/ 794460491 w 792"/>
                <a:gd name="T5" fmla="*/ 729941208 h 2536"/>
                <a:gd name="T6" fmla="*/ 794460491 w 792"/>
                <a:gd name="T7" fmla="*/ 729941208 h 2536"/>
                <a:gd name="T8" fmla="*/ 794460491 w 792"/>
                <a:gd name="T9" fmla="*/ 729941208 h 2536"/>
                <a:gd name="T10" fmla="*/ 794460491 w 792"/>
                <a:gd name="T11" fmla="*/ 729941208 h 2536"/>
                <a:gd name="T12" fmla="*/ 794460491 w 792"/>
                <a:gd name="T13" fmla="*/ 729941208 h 2536"/>
                <a:gd name="T14" fmla="*/ 794460491 w 792"/>
                <a:gd name="T15" fmla="*/ 729941208 h 2536"/>
                <a:gd name="T16" fmla="*/ 794460491 w 792"/>
                <a:gd name="T17" fmla="*/ 729941208 h 2536"/>
                <a:gd name="T18" fmla="*/ 794460491 w 792"/>
                <a:gd name="T19" fmla="*/ 729941208 h 2536"/>
                <a:gd name="T20" fmla="*/ 794460491 w 792"/>
                <a:gd name="T21" fmla="*/ 729941208 h 2536"/>
                <a:gd name="T22" fmla="*/ 794460491 w 792"/>
                <a:gd name="T23" fmla="*/ 729941208 h 2536"/>
                <a:gd name="T24" fmla="*/ 794460491 w 792"/>
                <a:gd name="T25" fmla="*/ 729941208 h 2536"/>
                <a:gd name="T26" fmla="*/ 794460491 w 792"/>
                <a:gd name="T27" fmla="*/ 729941208 h 2536"/>
                <a:gd name="T28" fmla="*/ 0 w 792"/>
                <a:gd name="T29" fmla="*/ 729941208 h 2536"/>
                <a:gd name="T30" fmla="*/ 794460491 w 792"/>
                <a:gd name="T31" fmla="*/ 729941208 h 2536"/>
                <a:gd name="T32" fmla="*/ 794460491 w 792"/>
                <a:gd name="T33" fmla="*/ 729941208 h 2536"/>
                <a:gd name="T34" fmla="*/ 794460491 w 792"/>
                <a:gd name="T35" fmla="*/ 729941208 h 2536"/>
                <a:gd name="T36" fmla="*/ 794460491 w 792"/>
                <a:gd name="T37" fmla="*/ 729941208 h 2536"/>
                <a:gd name="T38" fmla="*/ 794460491 w 792"/>
                <a:gd name="T39" fmla="*/ 729941208 h 2536"/>
                <a:gd name="T40" fmla="*/ 794460491 w 792"/>
                <a:gd name="T41" fmla="*/ 729941208 h 2536"/>
                <a:gd name="T42" fmla="*/ 794460491 w 792"/>
                <a:gd name="T43" fmla="*/ 729941208 h 2536"/>
                <a:gd name="T44" fmla="*/ 794460491 w 792"/>
                <a:gd name="T45" fmla="*/ 729941208 h 2536"/>
                <a:gd name="T46" fmla="*/ 794460491 w 792"/>
                <a:gd name="T47" fmla="*/ 729941208 h 2536"/>
                <a:gd name="T48" fmla="*/ 794460491 w 792"/>
                <a:gd name="T49" fmla="*/ 729941208 h 2536"/>
                <a:gd name="T50" fmla="*/ 794460491 w 792"/>
                <a:gd name="T51" fmla="*/ 729941208 h 2536"/>
                <a:gd name="T52" fmla="*/ 794460491 w 792"/>
                <a:gd name="T53" fmla="*/ 729941208 h 2536"/>
                <a:gd name="T54" fmla="*/ 794460491 w 792"/>
                <a:gd name="T55" fmla="*/ 729941208 h 2536"/>
                <a:gd name="T56" fmla="*/ 794460491 w 792"/>
                <a:gd name="T57" fmla="*/ 729941208 h 2536"/>
                <a:gd name="T58" fmla="*/ 794460491 w 792"/>
                <a:gd name="T59" fmla="*/ 729941208 h 2536"/>
                <a:gd name="T60" fmla="*/ 794460491 w 792"/>
                <a:gd name="T61" fmla="*/ 729941208 h 2536"/>
                <a:gd name="T62" fmla="*/ 794460491 w 792"/>
                <a:gd name="T63" fmla="*/ 729941208 h 2536"/>
                <a:gd name="T64" fmla="*/ 794460491 w 792"/>
                <a:gd name="T65" fmla="*/ 729941208 h 2536"/>
                <a:gd name="T66" fmla="*/ 794460491 w 792"/>
                <a:gd name="T67" fmla="*/ 729941208 h 2536"/>
                <a:gd name="T68" fmla="*/ 794460491 w 792"/>
                <a:gd name="T69" fmla="*/ 729941208 h 2536"/>
                <a:gd name="T70" fmla="*/ 794460491 w 792"/>
                <a:gd name="T71" fmla="*/ 729941208 h 2536"/>
                <a:gd name="T72" fmla="*/ 794460491 w 792"/>
                <a:gd name="T73" fmla="*/ 729941208 h 2536"/>
                <a:gd name="T74" fmla="*/ 794460491 w 792"/>
                <a:gd name="T75" fmla="*/ 729941208 h 2536"/>
                <a:gd name="T76" fmla="*/ 794460491 w 792"/>
                <a:gd name="T77" fmla="*/ 729941208 h 2536"/>
                <a:gd name="T78" fmla="*/ 794460491 w 792"/>
                <a:gd name="T79" fmla="*/ 729941208 h 2536"/>
                <a:gd name="T80" fmla="*/ 794460491 w 792"/>
                <a:gd name="T81" fmla="*/ 729941208 h 2536"/>
                <a:gd name="T82" fmla="*/ 794460491 w 792"/>
                <a:gd name="T83" fmla="*/ 729941208 h 2536"/>
                <a:gd name="T84" fmla="*/ 794460491 w 792"/>
                <a:gd name="T85" fmla="*/ 729941208 h 2536"/>
                <a:gd name="T86" fmla="*/ 794460491 w 792"/>
                <a:gd name="T87" fmla="*/ 729941208 h 2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792"/>
                <a:gd name="T133" fmla="*/ 0 h 2536"/>
                <a:gd name="T134" fmla="*/ 792 w 792"/>
                <a:gd name="T135" fmla="*/ 2536 h 2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792" h="2536">
                  <a:moveTo>
                    <a:pt x="752" y="900"/>
                  </a:moveTo>
                  <a:cubicBezTo>
                    <a:pt x="752" y="888"/>
                    <a:pt x="744" y="880"/>
                    <a:pt x="740" y="872"/>
                  </a:cubicBezTo>
                  <a:cubicBezTo>
                    <a:pt x="720" y="760"/>
                    <a:pt x="736" y="656"/>
                    <a:pt x="724" y="548"/>
                  </a:cubicBezTo>
                  <a:cubicBezTo>
                    <a:pt x="724" y="524"/>
                    <a:pt x="724" y="500"/>
                    <a:pt x="716" y="480"/>
                  </a:cubicBezTo>
                  <a:cubicBezTo>
                    <a:pt x="712" y="472"/>
                    <a:pt x="704" y="464"/>
                    <a:pt x="696" y="456"/>
                  </a:cubicBezTo>
                  <a:cubicBezTo>
                    <a:pt x="688" y="452"/>
                    <a:pt x="668" y="452"/>
                    <a:pt x="672" y="444"/>
                  </a:cubicBezTo>
                  <a:cubicBezTo>
                    <a:pt x="688" y="332"/>
                    <a:pt x="664" y="224"/>
                    <a:pt x="656" y="116"/>
                  </a:cubicBezTo>
                  <a:cubicBezTo>
                    <a:pt x="652" y="56"/>
                    <a:pt x="600" y="0"/>
                    <a:pt x="532" y="8"/>
                  </a:cubicBezTo>
                  <a:cubicBezTo>
                    <a:pt x="512" y="12"/>
                    <a:pt x="492" y="16"/>
                    <a:pt x="472" y="32"/>
                  </a:cubicBezTo>
                  <a:cubicBezTo>
                    <a:pt x="440" y="60"/>
                    <a:pt x="416" y="88"/>
                    <a:pt x="400" y="124"/>
                  </a:cubicBezTo>
                  <a:cubicBezTo>
                    <a:pt x="392" y="148"/>
                    <a:pt x="380" y="164"/>
                    <a:pt x="372" y="188"/>
                  </a:cubicBezTo>
                  <a:cubicBezTo>
                    <a:pt x="364" y="212"/>
                    <a:pt x="364" y="232"/>
                    <a:pt x="360" y="256"/>
                  </a:cubicBezTo>
                  <a:cubicBezTo>
                    <a:pt x="356" y="272"/>
                    <a:pt x="364" y="284"/>
                    <a:pt x="364" y="296"/>
                  </a:cubicBezTo>
                  <a:cubicBezTo>
                    <a:pt x="364" y="352"/>
                    <a:pt x="308" y="388"/>
                    <a:pt x="264" y="416"/>
                  </a:cubicBezTo>
                  <a:cubicBezTo>
                    <a:pt x="240" y="432"/>
                    <a:pt x="204" y="428"/>
                    <a:pt x="184" y="452"/>
                  </a:cubicBezTo>
                  <a:cubicBezTo>
                    <a:pt x="144" y="496"/>
                    <a:pt x="160" y="556"/>
                    <a:pt x="144" y="608"/>
                  </a:cubicBezTo>
                  <a:cubicBezTo>
                    <a:pt x="144" y="612"/>
                    <a:pt x="156" y="616"/>
                    <a:pt x="152" y="628"/>
                  </a:cubicBezTo>
                  <a:cubicBezTo>
                    <a:pt x="148" y="696"/>
                    <a:pt x="156" y="764"/>
                    <a:pt x="140" y="832"/>
                  </a:cubicBezTo>
                  <a:cubicBezTo>
                    <a:pt x="128" y="876"/>
                    <a:pt x="120" y="916"/>
                    <a:pt x="116" y="960"/>
                  </a:cubicBezTo>
                  <a:cubicBezTo>
                    <a:pt x="112" y="1024"/>
                    <a:pt x="116" y="1088"/>
                    <a:pt x="116" y="1152"/>
                  </a:cubicBezTo>
                  <a:cubicBezTo>
                    <a:pt x="116" y="1212"/>
                    <a:pt x="108" y="1272"/>
                    <a:pt x="96" y="1336"/>
                  </a:cubicBezTo>
                  <a:cubicBezTo>
                    <a:pt x="92" y="1360"/>
                    <a:pt x="104" y="1384"/>
                    <a:pt x="120" y="1404"/>
                  </a:cubicBezTo>
                  <a:cubicBezTo>
                    <a:pt x="136" y="1424"/>
                    <a:pt x="164" y="1432"/>
                    <a:pt x="188" y="1436"/>
                  </a:cubicBezTo>
                  <a:cubicBezTo>
                    <a:pt x="192" y="1436"/>
                    <a:pt x="196" y="1440"/>
                    <a:pt x="196" y="1444"/>
                  </a:cubicBezTo>
                  <a:cubicBezTo>
                    <a:pt x="192" y="1540"/>
                    <a:pt x="192" y="1636"/>
                    <a:pt x="180" y="1736"/>
                  </a:cubicBezTo>
                  <a:cubicBezTo>
                    <a:pt x="180" y="1744"/>
                    <a:pt x="188" y="1748"/>
                    <a:pt x="188" y="1752"/>
                  </a:cubicBezTo>
                  <a:cubicBezTo>
                    <a:pt x="188" y="1820"/>
                    <a:pt x="152" y="1884"/>
                    <a:pt x="148" y="1956"/>
                  </a:cubicBezTo>
                  <a:cubicBezTo>
                    <a:pt x="144" y="2056"/>
                    <a:pt x="156" y="2152"/>
                    <a:pt x="148" y="2252"/>
                  </a:cubicBezTo>
                  <a:cubicBezTo>
                    <a:pt x="148" y="2316"/>
                    <a:pt x="120" y="2376"/>
                    <a:pt x="88" y="2432"/>
                  </a:cubicBezTo>
                  <a:cubicBezTo>
                    <a:pt x="64" y="2468"/>
                    <a:pt x="24" y="2484"/>
                    <a:pt x="0" y="2516"/>
                  </a:cubicBezTo>
                  <a:cubicBezTo>
                    <a:pt x="52" y="2512"/>
                    <a:pt x="104" y="2516"/>
                    <a:pt x="152" y="2492"/>
                  </a:cubicBezTo>
                  <a:cubicBezTo>
                    <a:pt x="148" y="2460"/>
                    <a:pt x="180" y="2424"/>
                    <a:pt x="208" y="2424"/>
                  </a:cubicBezTo>
                  <a:cubicBezTo>
                    <a:pt x="224" y="2428"/>
                    <a:pt x="204" y="2460"/>
                    <a:pt x="220" y="2476"/>
                  </a:cubicBezTo>
                  <a:cubicBezTo>
                    <a:pt x="220" y="2448"/>
                    <a:pt x="224" y="2420"/>
                    <a:pt x="244" y="2396"/>
                  </a:cubicBezTo>
                  <a:cubicBezTo>
                    <a:pt x="268" y="2372"/>
                    <a:pt x="248" y="2336"/>
                    <a:pt x="224" y="2312"/>
                  </a:cubicBezTo>
                  <a:cubicBezTo>
                    <a:pt x="224" y="2308"/>
                    <a:pt x="221" y="2300"/>
                    <a:pt x="220" y="2292"/>
                  </a:cubicBezTo>
                  <a:cubicBezTo>
                    <a:pt x="216" y="2244"/>
                    <a:pt x="224" y="2196"/>
                    <a:pt x="236" y="2144"/>
                  </a:cubicBezTo>
                  <a:cubicBezTo>
                    <a:pt x="244" y="2084"/>
                    <a:pt x="264" y="2032"/>
                    <a:pt x="280" y="1972"/>
                  </a:cubicBezTo>
                  <a:cubicBezTo>
                    <a:pt x="296" y="1916"/>
                    <a:pt x="284" y="1856"/>
                    <a:pt x="304" y="1800"/>
                  </a:cubicBezTo>
                  <a:cubicBezTo>
                    <a:pt x="308" y="1784"/>
                    <a:pt x="312" y="1760"/>
                    <a:pt x="328" y="1752"/>
                  </a:cubicBezTo>
                  <a:cubicBezTo>
                    <a:pt x="352" y="1740"/>
                    <a:pt x="380" y="1740"/>
                    <a:pt x="404" y="1744"/>
                  </a:cubicBezTo>
                  <a:cubicBezTo>
                    <a:pt x="432" y="1744"/>
                    <a:pt x="460" y="1748"/>
                    <a:pt x="488" y="1752"/>
                  </a:cubicBezTo>
                  <a:cubicBezTo>
                    <a:pt x="500" y="1756"/>
                    <a:pt x="504" y="1768"/>
                    <a:pt x="508" y="1780"/>
                  </a:cubicBezTo>
                  <a:cubicBezTo>
                    <a:pt x="512" y="1840"/>
                    <a:pt x="496" y="1896"/>
                    <a:pt x="488" y="1956"/>
                  </a:cubicBezTo>
                  <a:cubicBezTo>
                    <a:pt x="484" y="2024"/>
                    <a:pt x="496" y="2092"/>
                    <a:pt x="480" y="2164"/>
                  </a:cubicBezTo>
                  <a:cubicBezTo>
                    <a:pt x="476" y="2192"/>
                    <a:pt x="476" y="2220"/>
                    <a:pt x="468" y="2248"/>
                  </a:cubicBezTo>
                  <a:cubicBezTo>
                    <a:pt x="460" y="2272"/>
                    <a:pt x="448" y="2292"/>
                    <a:pt x="444" y="2320"/>
                  </a:cubicBezTo>
                  <a:cubicBezTo>
                    <a:pt x="440" y="2328"/>
                    <a:pt x="428" y="2328"/>
                    <a:pt x="428" y="2340"/>
                  </a:cubicBezTo>
                  <a:cubicBezTo>
                    <a:pt x="424" y="2352"/>
                    <a:pt x="420" y="2364"/>
                    <a:pt x="420" y="2376"/>
                  </a:cubicBezTo>
                  <a:cubicBezTo>
                    <a:pt x="424" y="2392"/>
                    <a:pt x="440" y="2404"/>
                    <a:pt x="444" y="2416"/>
                  </a:cubicBezTo>
                  <a:cubicBezTo>
                    <a:pt x="452" y="2432"/>
                    <a:pt x="452" y="2452"/>
                    <a:pt x="448" y="2468"/>
                  </a:cubicBezTo>
                  <a:cubicBezTo>
                    <a:pt x="444" y="2476"/>
                    <a:pt x="436" y="2488"/>
                    <a:pt x="444" y="2496"/>
                  </a:cubicBezTo>
                  <a:cubicBezTo>
                    <a:pt x="480" y="2524"/>
                    <a:pt x="564" y="2536"/>
                    <a:pt x="552" y="2472"/>
                  </a:cubicBezTo>
                  <a:cubicBezTo>
                    <a:pt x="540" y="2432"/>
                    <a:pt x="512" y="2392"/>
                    <a:pt x="516" y="2348"/>
                  </a:cubicBezTo>
                  <a:cubicBezTo>
                    <a:pt x="516" y="2312"/>
                    <a:pt x="520" y="2276"/>
                    <a:pt x="532" y="2240"/>
                  </a:cubicBezTo>
                  <a:cubicBezTo>
                    <a:pt x="596" y="2088"/>
                    <a:pt x="640" y="1932"/>
                    <a:pt x="624" y="1768"/>
                  </a:cubicBezTo>
                  <a:cubicBezTo>
                    <a:pt x="652" y="1744"/>
                    <a:pt x="696" y="1748"/>
                    <a:pt x="732" y="1748"/>
                  </a:cubicBezTo>
                  <a:cubicBezTo>
                    <a:pt x="736" y="1640"/>
                    <a:pt x="708" y="1536"/>
                    <a:pt x="724" y="1428"/>
                  </a:cubicBezTo>
                  <a:cubicBezTo>
                    <a:pt x="728" y="1408"/>
                    <a:pt x="756" y="1416"/>
                    <a:pt x="768" y="1404"/>
                  </a:cubicBezTo>
                  <a:cubicBezTo>
                    <a:pt x="784" y="1392"/>
                    <a:pt x="792" y="1368"/>
                    <a:pt x="792" y="1356"/>
                  </a:cubicBezTo>
                  <a:cubicBezTo>
                    <a:pt x="740" y="1204"/>
                    <a:pt x="784" y="1060"/>
                    <a:pt x="752" y="900"/>
                  </a:cubicBezTo>
                  <a:close/>
                  <a:moveTo>
                    <a:pt x="208" y="1272"/>
                  </a:moveTo>
                  <a:cubicBezTo>
                    <a:pt x="200" y="1316"/>
                    <a:pt x="200" y="1364"/>
                    <a:pt x="200" y="1408"/>
                  </a:cubicBezTo>
                  <a:cubicBezTo>
                    <a:pt x="200" y="1416"/>
                    <a:pt x="204" y="1432"/>
                    <a:pt x="192" y="1428"/>
                  </a:cubicBezTo>
                  <a:cubicBezTo>
                    <a:pt x="176" y="1428"/>
                    <a:pt x="172" y="1420"/>
                    <a:pt x="160" y="1408"/>
                  </a:cubicBezTo>
                  <a:cubicBezTo>
                    <a:pt x="160" y="1404"/>
                    <a:pt x="160" y="1400"/>
                    <a:pt x="160" y="1396"/>
                  </a:cubicBezTo>
                  <a:cubicBezTo>
                    <a:pt x="148" y="1400"/>
                    <a:pt x="140" y="1388"/>
                    <a:pt x="136" y="1376"/>
                  </a:cubicBezTo>
                  <a:cubicBezTo>
                    <a:pt x="128" y="1356"/>
                    <a:pt x="132" y="1324"/>
                    <a:pt x="148" y="1324"/>
                  </a:cubicBezTo>
                  <a:cubicBezTo>
                    <a:pt x="172" y="1320"/>
                    <a:pt x="164" y="1364"/>
                    <a:pt x="172" y="1384"/>
                  </a:cubicBezTo>
                  <a:cubicBezTo>
                    <a:pt x="176" y="1388"/>
                    <a:pt x="180" y="1388"/>
                    <a:pt x="184" y="1388"/>
                  </a:cubicBezTo>
                  <a:cubicBezTo>
                    <a:pt x="180" y="1352"/>
                    <a:pt x="184" y="1312"/>
                    <a:pt x="176" y="1276"/>
                  </a:cubicBezTo>
                  <a:cubicBezTo>
                    <a:pt x="172" y="1252"/>
                    <a:pt x="152" y="1236"/>
                    <a:pt x="156" y="1208"/>
                  </a:cubicBezTo>
                  <a:cubicBezTo>
                    <a:pt x="180" y="1060"/>
                    <a:pt x="224" y="928"/>
                    <a:pt x="232" y="780"/>
                  </a:cubicBezTo>
                  <a:cubicBezTo>
                    <a:pt x="232" y="756"/>
                    <a:pt x="224" y="724"/>
                    <a:pt x="248" y="712"/>
                  </a:cubicBezTo>
                  <a:cubicBezTo>
                    <a:pt x="264" y="704"/>
                    <a:pt x="257" y="732"/>
                    <a:pt x="260" y="744"/>
                  </a:cubicBezTo>
                  <a:cubicBezTo>
                    <a:pt x="304" y="928"/>
                    <a:pt x="224" y="1092"/>
                    <a:pt x="208" y="1272"/>
                  </a:cubicBezTo>
                  <a:close/>
                  <a:moveTo>
                    <a:pt x="656" y="876"/>
                  </a:moveTo>
                  <a:cubicBezTo>
                    <a:pt x="656" y="888"/>
                    <a:pt x="641" y="882"/>
                    <a:pt x="632" y="876"/>
                  </a:cubicBezTo>
                  <a:cubicBezTo>
                    <a:pt x="620" y="868"/>
                    <a:pt x="620" y="852"/>
                    <a:pt x="624" y="844"/>
                  </a:cubicBezTo>
                  <a:cubicBezTo>
                    <a:pt x="632" y="824"/>
                    <a:pt x="624" y="800"/>
                    <a:pt x="616" y="780"/>
                  </a:cubicBezTo>
                  <a:cubicBezTo>
                    <a:pt x="608" y="764"/>
                    <a:pt x="608" y="744"/>
                    <a:pt x="624" y="728"/>
                  </a:cubicBezTo>
                  <a:cubicBezTo>
                    <a:pt x="628" y="728"/>
                    <a:pt x="632" y="728"/>
                    <a:pt x="636" y="728"/>
                  </a:cubicBezTo>
                  <a:cubicBezTo>
                    <a:pt x="664" y="776"/>
                    <a:pt x="660" y="828"/>
                    <a:pt x="656" y="876"/>
                  </a:cubicBezTo>
                  <a:close/>
                  <a:moveTo>
                    <a:pt x="728" y="1400"/>
                  </a:moveTo>
                  <a:cubicBezTo>
                    <a:pt x="724" y="1400"/>
                    <a:pt x="716" y="1392"/>
                    <a:pt x="720" y="1384"/>
                  </a:cubicBezTo>
                  <a:cubicBezTo>
                    <a:pt x="728" y="1364"/>
                    <a:pt x="716" y="1332"/>
                    <a:pt x="748" y="1332"/>
                  </a:cubicBezTo>
                  <a:cubicBezTo>
                    <a:pt x="752" y="1332"/>
                    <a:pt x="752" y="1341"/>
                    <a:pt x="756" y="1348"/>
                  </a:cubicBezTo>
                  <a:cubicBezTo>
                    <a:pt x="768" y="1372"/>
                    <a:pt x="756" y="1400"/>
                    <a:pt x="728" y="1400"/>
                  </a:cubicBezTo>
                  <a:close/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defTabSz="914378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40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89" name="AutoShape 22">
              <a:extLst>
                <a:ext uri="{FF2B5EF4-FFF2-40B4-BE49-F238E27FC236}">
                  <a16:creationId xmlns:a16="http://schemas.microsoft.com/office/drawing/2014/main" id="{5BF2B945-CC29-48CB-81EC-37058B678FC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469842" y="1205666"/>
              <a:ext cx="140040" cy="340513"/>
            </a:xfrm>
            <a:custGeom>
              <a:avLst/>
              <a:gdLst>
                <a:gd name="T0" fmla="*/ 808464432 w 680"/>
                <a:gd name="T1" fmla="*/ 813928491 h 2335"/>
                <a:gd name="T2" fmla="*/ 808464432 w 680"/>
                <a:gd name="T3" fmla="*/ 813928491 h 2335"/>
                <a:gd name="T4" fmla="*/ 808464432 w 680"/>
                <a:gd name="T5" fmla="*/ 813928491 h 2335"/>
                <a:gd name="T6" fmla="*/ 808464432 w 680"/>
                <a:gd name="T7" fmla="*/ 813928491 h 2335"/>
                <a:gd name="T8" fmla="*/ 808464432 w 680"/>
                <a:gd name="T9" fmla="*/ 813928491 h 2335"/>
                <a:gd name="T10" fmla="*/ 808464432 w 680"/>
                <a:gd name="T11" fmla="*/ 813928491 h 2335"/>
                <a:gd name="T12" fmla="*/ 808464432 w 680"/>
                <a:gd name="T13" fmla="*/ 813928491 h 2335"/>
                <a:gd name="T14" fmla="*/ 808464432 w 680"/>
                <a:gd name="T15" fmla="*/ 813928491 h 2335"/>
                <a:gd name="T16" fmla="*/ 808464432 w 680"/>
                <a:gd name="T17" fmla="*/ 813928491 h 2335"/>
                <a:gd name="T18" fmla="*/ 808464432 w 680"/>
                <a:gd name="T19" fmla="*/ 813928491 h 2335"/>
                <a:gd name="T20" fmla="*/ 808464432 w 680"/>
                <a:gd name="T21" fmla="*/ 813928491 h 2335"/>
                <a:gd name="T22" fmla="*/ 808464432 w 680"/>
                <a:gd name="T23" fmla="*/ 813928491 h 2335"/>
                <a:gd name="T24" fmla="*/ 808464432 w 680"/>
                <a:gd name="T25" fmla="*/ 813928491 h 2335"/>
                <a:gd name="T26" fmla="*/ 808464432 w 680"/>
                <a:gd name="T27" fmla="*/ 813928491 h 2335"/>
                <a:gd name="T28" fmla="*/ 808464432 w 680"/>
                <a:gd name="T29" fmla="*/ 813928491 h 2335"/>
                <a:gd name="T30" fmla="*/ 808464432 w 680"/>
                <a:gd name="T31" fmla="*/ 813928491 h 2335"/>
                <a:gd name="T32" fmla="*/ 808464432 w 680"/>
                <a:gd name="T33" fmla="*/ 813928491 h 2335"/>
                <a:gd name="T34" fmla="*/ 808464432 w 680"/>
                <a:gd name="T35" fmla="*/ 813928491 h 2335"/>
                <a:gd name="T36" fmla="*/ 808464432 w 680"/>
                <a:gd name="T37" fmla="*/ 813928491 h 2335"/>
                <a:gd name="T38" fmla="*/ 808464432 w 680"/>
                <a:gd name="T39" fmla="*/ 813928491 h 2335"/>
                <a:gd name="T40" fmla="*/ 808464432 w 680"/>
                <a:gd name="T41" fmla="*/ 813928491 h 2335"/>
                <a:gd name="T42" fmla="*/ 808464432 w 680"/>
                <a:gd name="T43" fmla="*/ 813928491 h 2335"/>
                <a:gd name="T44" fmla="*/ 808464432 w 680"/>
                <a:gd name="T45" fmla="*/ 813928491 h 2335"/>
                <a:gd name="T46" fmla="*/ 808464432 w 680"/>
                <a:gd name="T47" fmla="*/ 813928491 h 2335"/>
                <a:gd name="T48" fmla="*/ 808464432 w 680"/>
                <a:gd name="T49" fmla="*/ 813928491 h 2335"/>
                <a:gd name="T50" fmla="*/ 808464432 w 680"/>
                <a:gd name="T51" fmla="*/ 813928491 h 2335"/>
                <a:gd name="T52" fmla="*/ 808464432 w 680"/>
                <a:gd name="T53" fmla="*/ 813928491 h 2335"/>
                <a:gd name="T54" fmla="*/ 808464432 w 680"/>
                <a:gd name="T55" fmla="*/ 813928491 h 2335"/>
                <a:gd name="T56" fmla="*/ 808464432 w 680"/>
                <a:gd name="T57" fmla="*/ 813928491 h 2335"/>
                <a:gd name="T58" fmla="*/ 808464432 w 680"/>
                <a:gd name="T59" fmla="*/ 813928491 h 2335"/>
                <a:gd name="T60" fmla="*/ 808464432 w 680"/>
                <a:gd name="T61" fmla="*/ 813928491 h 2335"/>
                <a:gd name="T62" fmla="*/ 808464432 w 680"/>
                <a:gd name="T63" fmla="*/ 813928491 h 2335"/>
                <a:gd name="T64" fmla="*/ 808464432 w 680"/>
                <a:gd name="T65" fmla="*/ 813928491 h 2335"/>
                <a:gd name="T66" fmla="*/ 808464432 w 680"/>
                <a:gd name="T67" fmla="*/ 813928491 h 2335"/>
                <a:gd name="T68" fmla="*/ 808464432 w 680"/>
                <a:gd name="T69" fmla="*/ 813928491 h 2335"/>
                <a:gd name="T70" fmla="*/ 808464432 w 680"/>
                <a:gd name="T71" fmla="*/ 813928491 h 2335"/>
                <a:gd name="T72" fmla="*/ 808464432 w 680"/>
                <a:gd name="T73" fmla="*/ 813928491 h 2335"/>
                <a:gd name="T74" fmla="*/ 808464432 w 680"/>
                <a:gd name="T75" fmla="*/ 813928491 h 2335"/>
                <a:gd name="T76" fmla="*/ 808464432 w 680"/>
                <a:gd name="T77" fmla="*/ 813928491 h 2335"/>
                <a:gd name="T78" fmla="*/ 808464432 w 680"/>
                <a:gd name="T79" fmla="*/ 813928491 h 2335"/>
                <a:gd name="T80" fmla="*/ 808464432 w 680"/>
                <a:gd name="T81" fmla="*/ 813928491 h 2335"/>
                <a:gd name="T82" fmla="*/ 808464432 w 680"/>
                <a:gd name="T83" fmla="*/ 813928491 h 2335"/>
                <a:gd name="T84" fmla="*/ 808464432 w 680"/>
                <a:gd name="T85" fmla="*/ 813928491 h 2335"/>
                <a:gd name="T86" fmla="*/ 808464432 w 680"/>
                <a:gd name="T87" fmla="*/ 813928491 h 2335"/>
                <a:gd name="T88" fmla="*/ 808464432 w 680"/>
                <a:gd name="T89" fmla="*/ 813928491 h 2335"/>
                <a:gd name="T90" fmla="*/ 808464432 w 680"/>
                <a:gd name="T91" fmla="*/ 813928491 h 2335"/>
                <a:gd name="T92" fmla="*/ 808464432 w 680"/>
                <a:gd name="T93" fmla="*/ 813928491 h 2335"/>
                <a:gd name="T94" fmla="*/ 808464432 w 680"/>
                <a:gd name="T95" fmla="*/ 813928491 h 2335"/>
                <a:gd name="T96" fmla="*/ 808464432 w 680"/>
                <a:gd name="T97" fmla="*/ 813928491 h 2335"/>
                <a:gd name="T98" fmla="*/ 808464432 w 680"/>
                <a:gd name="T99" fmla="*/ 813928491 h 2335"/>
                <a:gd name="T100" fmla="*/ 808464432 w 680"/>
                <a:gd name="T101" fmla="*/ 813928491 h 2335"/>
                <a:gd name="T102" fmla="*/ 808464432 w 680"/>
                <a:gd name="T103" fmla="*/ 813928491 h 2335"/>
                <a:gd name="T104" fmla="*/ 808464432 w 680"/>
                <a:gd name="T105" fmla="*/ 813928491 h 2335"/>
                <a:gd name="T106" fmla="*/ 808464432 w 680"/>
                <a:gd name="T107" fmla="*/ 813928491 h 2335"/>
                <a:gd name="T108" fmla="*/ 808464432 w 680"/>
                <a:gd name="T109" fmla="*/ 813928491 h 2335"/>
                <a:gd name="T110" fmla="*/ 808464432 w 680"/>
                <a:gd name="T111" fmla="*/ 813928491 h 2335"/>
                <a:gd name="T112" fmla="*/ 808464432 w 680"/>
                <a:gd name="T113" fmla="*/ 813928491 h 2335"/>
                <a:gd name="T114" fmla="*/ 808464432 w 680"/>
                <a:gd name="T115" fmla="*/ 813928491 h 233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680"/>
                <a:gd name="T175" fmla="*/ 0 h 2335"/>
                <a:gd name="T176" fmla="*/ 680 w 680"/>
                <a:gd name="T177" fmla="*/ 2335 h 2335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680" h="2335">
                  <a:moveTo>
                    <a:pt x="676" y="998"/>
                  </a:moveTo>
                  <a:cubicBezTo>
                    <a:pt x="670" y="976"/>
                    <a:pt x="677" y="952"/>
                    <a:pt x="674" y="929"/>
                  </a:cubicBezTo>
                  <a:cubicBezTo>
                    <a:pt x="673" y="919"/>
                    <a:pt x="670" y="909"/>
                    <a:pt x="668" y="898"/>
                  </a:cubicBezTo>
                  <a:cubicBezTo>
                    <a:pt x="666" y="885"/>
                    <a:pt x="667" y="872"/>
                    <a:pt x="667" y="859"/>
                  </a:cubicBezTo>
                  <a:cubicBezTo>
                    <a:pt x="666" y="834"/>
                    <a:pt x="662" y="810"/>
                    <a:pt x="662" y="785"/>
                  </a:cubicBezTo>
                  <a:cubicBezTo>
                    <a:pt x="663" y="759"/>
                    <a:pt x="664" y="732"/>
                    <a:pt x="662" y="706"/>
                  </a:cubicBezTo>
                  <a:cubicBezTo>
                    <a:pt x="657" y="647"/>
                    <a:pt x="645" y="590"/>
                    <a:pt x="632" y="533"/>
                  </a:cubicBezTo>
                  <a:cubicBezTo>
                    <a:pt x="628" y="513"/>
                    <a:pt x="623" y="492"/>
                    <a:pt x="618" y="472"/>
                  </a:cubicBezTo>
                  <a:cubicBezTo>
                    <a:pt x="613" y="453"/>
                    <a:pt x="607" y="436"/>
                    <a:pt x="592" y="423"/>
                  </a:cubicBezTo>
                  <a:cubicBezTo>
                    <a:pt x="572" y="405"/>
                    <a:pt x="547" y="403"/>
                    <a:pt x="524" y="392"/>
                  </a:cubicBezTo>
                  <a:cubicBezTo>
                    <a:pt x="506" y="384"/>
                    <a:pt x="489" y="373"/>
                    <a:pt x="471" y="364"/>
                  </a:cubicBezTo>
                  <a:cubicBezTo>
                    <a:pt x="463" y="361"/>
                    <a:pt x="455" y="357"/>
                    <a:pt x="449" y="351"/>
                  </a:cubicBezTo>
                  <a:cubicBezTo>
                    <a:pt x="443" y="344"/>
                    <a:pt x="438" y="342"/>
                    <a:pt x="430" y="339"/>
                  </a:cubicBezTo>
                  <a:cubicBezTo>
                    <a:pt x="420" y="336"/>
                    <a:pt x="415" y="332"/>
                    <a:pt x="415" y="323"/>
                  </a:cubicBezTo>
                  <a:cubicBezTo>
                    <a:pt x="415" y="314"/>
                    <a:pt x="415" y="304"/>
                    <a:pt x="414" y="294"/>
                  </a:cubicBezTo>
                  <a:cubicBezTo>
                    <a:pt x="413" y="285"/>
                    <a:pt x="412" y="279"/>
                    <a:pt x="419" y="272"/>
                  </a:cubicBezTo>
                  <a:cubicBezTo>
                    <a:pt x="426" y="263"/>
                    <a:pt x="428" y="252"/>
                    <a:pt x="429" y="241"/>
                  </a:cubicBezTo>
                  <a:cubicBezTo>
                    <a:pt x="430" y="234"/>
                    <a:pt x="431" y="227"/>
                    <a:pt x="431" y="220"/>
                  </a:cubicBezTo>
                  <a:cubicBezTo>
                    <a:pt x="431" y="214"/>
                    <a:pt x="431" y="215"/>
                    <a:pt x="436" y="216"/>
                  </a:cubicBezTo>
                  <a:cubicBezTo>
                    <a:pt x="450" y="219"/>
                    <a:pt x="451" y="211"/>
                    <a:pt x="456" y="200"/>
                  </a:cubicBezTo>
                  <a:cubicBezTo>
                    <a:pt x="461" y="190"/>
                    <a:pt x="474" y="134"/>
                    <a:pt x="449" y="140"/>
                  </a:cubicBezTo>
                  <a:cubicBezTo>
                    <a:pt x="446" y="141"/>
                    <a:pt x="449" y="130"/>
                    <a:pt x="449" y="128"/>
                  </a:cubicBezTo>
                  <a:cubicBezTo>
                    <a:pt x="450" y="121"/>
                    <a:pt x="453" y="114"/>
                    <a:pt x="451" y="106"/>
                  </a:cubicBezTo>
                  <a:cubicBezTo>
                    <a:pt x="448" y="95"/>
                    <a:pt x="452" y="86"/>
                    <a:pt x="450" y="76"/>
                  </a:cubicBezTo>
                  <a:cubicBezTo>
                    <a:pt x="449" y="66"/>
                    <a:pt x="442" y="57"/>
                    <a:pt x="438" y="48"/>
                  </a:cubicBezTo>
                  <a:cubicBezTo>
                    <a:pt x="435" y="43"/>
                    <a:pt x="435" y="38"/>
                    <a:pt x="429" y="35"/>
                  </a:cubicBezTo>
                  <a:cubicBezTo>
                    <a:pt x="423" y="32"/>
                    <a:pt x="421" y="28"/>
                    <a:pt x="416" y="24"/>
                  </a:cubicBezTo>
                  <a:cubicBezTo>
                    <a:pt x="408" y="17"/>
                    <a:pt x="397" y="5"/>
                    <a:pt x="386" y="7"/>
                  </a:cubicBezTo>
                  <a:cubicBezTo>
                    <a:pt x="381" y="9"/>
                    <a:pt x="376" y="5"/>
                    <a:pt x="371" y="3"/>
                  </a:cubicBezTo>
                  <a:cubicBezTo>
                    <a:pt x="369" y="3"/>
                    <a:pt x="366" y="3"/>
                    <a:pt x="364" y="3"/>
                  </a:cubicBezTo>
                  <a:cubicBezTo>
                    <a:pt x="360" y="3"/>
                    <a:pt x="356" y="0"/>
                    <a:pt x="352" y="0"/>
                  </a:cubicBezTo>
                  <a:cubicBezTo>
                    <a:pt x="346" y="0"/>
                    <a:pt x="338" y="1"/>
                    <a:pt x="332" y="1"/>
                  </a:cubicBezTo>
                  <a:cubicBezTo>
                    <a:pt x="330" y="2"/>
                    <a:pt x="328" y="4"/>
                    <a:pt x="325" y="4"/>
                  </a:cubicBezTo>
                  <a:cubicBezTo>
                    <a:pt x="322" y="5"/>
                    <a:pt x="320" y="3"/>
                    <a:pt x="316" y="3"/>
                  </a:cubicBezTo>
                  <a:cubicBezTo>
                    <a:pt x="311" y="3"/>
                    <a:pt x="307" y="9"/>
                    <a:pt x="301" y="10"/>
                  </a:cubicBezTo>
                  <a:cubicBezTo>
                    <a:pt x="299" y="11"/>
                    <a:pt x="297" y="13"/>
                    <a:pt x="295" y="14"/>
                  </a:cubicBezTo>
                  <a:cubicBezTo>
                    <a:pt x="292" y="15"/>
                    <a:pt x="288" y="16"/>
                    <a:pt x="285" y="17"/>
                  </a:cubicBezTo>
                  <a:cubicBezTo>
                    <a:pt x="280" y="20"/>
                    <a:pt x="276" y="22"/>
                    <a:pt x="272" y="25"/>
                  </a:cubicBezTo>
                  <a:cubicBezTo>
                    <a:pt x="269" y="27"/>
                    <a:pt x="268" y="30"/>
                    <a:pt x="266" y="32"/>
                  </a:cubicBezTo>
                  <a:cubicBezTo>
                    <a:pt x="262" y="35"/>
                    <a:pt x="257" y="39"/>
                    <a:pt x="254" y="44"/>
                  </a:cubicBezTo>
                  <a:cubicBezTo>
                    <a:pt x="253" y="47"/>
                    <a:pt x="253" y="50"/>
                    <a:pt x="251" y="53"/>
                  </a:cubicBezTo>
                  <a:cubicBezTo>
                    <a:pt x="250" y="56"/>
                    <a:pt x="247" y="57"/>
                    <a:pt x="245" y="61"/>
                  </a:cubicBezTo>
                  <a:cubicBezTo>
                    <a:pt x="242" y="69"/>
                    <a:pt x="237" y="87"/>
                    <a:pt x="241" y="95"/>
                  </a:cubicBezTo>
                  <a:cubicBezTo>
                    <a:pt x="245" y="104"/>
                    <a:pt x="240" y="115"/>
                    <a:pt x="244" y="124"/>
                  </a:cubicBezTo>
                  <a:cubicBezTo>
                    <a:pt x="245" y="129"/>
                    <a:pt x="239" y="126"/>
                    <a:pt x="236" y="127"/>
                  </a:cubicBezTo>
                  <a:cubicBezTo>
                    <a:pt x="231" y="130"/>
                    <a:pt x="231" y="138"/>
                    <a:pt x="230" y="142"/>
                  </a:cubicBezTo>
                  <a:cubicBezTo>
                    <a:pt x="228" y="155"/>
                    <a:pt x="226" y="170"/>
                    <a:pt x="229" y="183"/>
                  </a:cubicBezTo>
                  <a:cubicBezTo>
                    <a:pt x="233" y="194"/>
                    <a:pt x="238" y="203"/>
                    <a:pt x="250" y="204"/>
                  </a:cubicBezTo>
                  <a:cubicBezTo>
                    <a:pt x="254" y="204"/>
                    <a:pt x="256" y="203"/>
                    <a:pt x="257" y="207"/>
                  </a:cubicBezTo>
                  <a:cubicBezTo>
                    <a:pt x="258" y="212"/>
                    <a:pt x="257" y="219"/>
                    <a:pt x="257" y="224"/>
                  </a:cubicBezTo>
                  <a:cubicBezTo>
                    <a:pt x="257" y="235"/>
                    <a:pt x="258" y="245"/>
                    <a:pt x="263" y="254"/>
                  </a:cubicBezTo>
                  <a:cubicBezTo>
                    <a:pt x="266" y="259"/>
                    <a:pt x="269" y="263"/>
                    <a:pt x="269" y="269"/>
                  </a:cubicBezTo>
                  <a:cubicBezTo>
                    <a:pt x="268" y="274"/>
                    <a:pt x="268" y="278"/>
                    <a:pt x="268" y="283"/>
                  </a:cubicBezTo>
                  <a:cubicBezTo>
                    <a:pt x="268" y="293"/>
                    <a:pt x="268" y="304"/>
                    <a:pt x="268" y="314"/>
                  </a:cubicBezTo>
                  <a:cubicBezTo>
                    <a:pt x="268" y="323"/>
                    <a:pt x="270" y="334"/>
                    <a:pt x="261" y="340"/>
                  </a:cubicBezTo>
                  <a:cubicBezTo>
                    <a:pt x="257" y="343"/>
                    <a:pt x="252" y="346"/>
                    <a:pt x="246" y="348"/>
                  </a:cubicBezTo>
                  <a:cubicBezTo>
                    <a:pt x="242" y="350"/>
                    <a:pt x="238" y="350"/>
                    <a:pt x="234" y="352"/>
                  </a:cubicBezTo>
                  <a:cubicBezTo>
                    <a:pt x="223" y="359"/>
                    <a:pt x="216" y="369"/>
                    <a:pt x="204" y="374"/>
                  </a:cubicBezTo>
                  <a:cubicBezTo>
                    <a:pt x="188" y="382"/>
                    <a:pt x="173" y="392"/>
                    <a:pt x="157" y="400"/>
                  </a:cubicBezTo>
                  <a:cubicBezTo>
                    <a:pt x="138" y="412"/>
                    <a:pt x="115" y="413"/>
                    <a:pt x="96" y="426"/>
                  </a:cubicBezTo>
                  <a:cubicBezTo>
                    <a:pt x="76" y="439"/>
                    <a:pt x="66" y="460"/>
                    <a:pt x="61" y="482"/>
                  </a:cubicBezTo>
                  <a:cubicBezTo>
                    <a:pt x="57" y="497"/>
                    <a:pt x="53" y="511"/>
                    <a:pt x="50" y="526"/>
                  </a:cubicBezTo>
                  <a:cubicBezTo>
                    <a:pt x="44" y="565"/>
                    <a:pt x="38" y="605"/>
                    <a:pt x="33" y="644"/>
                  </a:cubicBezTo>
                  <a:cubicBezTo>
                    <a:pt x="28" y="681"/>
                    <a:pt x="25" y="719"/>
                    <a:pt x="21" y="757"/>
                  </a:cubicBezTo>
                  <a:cubicBezTo>
                    <a:pt x="19" y="777"/>
                    <a:pt x="18" y="797"/>
                    <a:pt x="16" y="817"/>
                  </a:cubicBezTo>
                  <a:cubicBezTo>
                    <a:pt x="14" y="842"/>
                    <a:pt x="9" y="868"/>
                    <a:pt x="7" y="893"/>
                  </a:cubicBezTo>
                  <a:cubicBezTo>
                    <a:pt x="4" y="916"/>
                    <a:pt x="6" y="939"/>
                    <a:pt x="5" y="962"/>
                  </a:cubicBezTo>
                  <a:cubicBezTo>
                    <a:pt x="5" y="972"/>
                    <a:pt x="4" y="982"/>
                    <a:pt x="4" y="992"/>
                  </a:cubicBezTo>
                  <a:cubicBezTo>
                    <a:pt x="4" y="997"/>
                    <a:pt x="5" y="1002"/>
                    <a:pt x="4" y="1007"/>
                  </a:cubicBezTo>
                  <a:cubicBezTo>
                    <a:pt x="4" y="1016"/>
                    <a:pt x="2" y="1024"/>
                    <a:pt x="3" y="1032"/>
                  </a:cubicBezTo>
                  <a:cubicBezTo>
                    <a:pt x="3" y="1041"/>
                    <a:pt x="9" y="1051"/>
                    <a:pt x="7" y="1059"/>
                  </a:cubicBezTo>
                  <a:cubicBezTo>
                    <a:pt x="4" y="1069"/>
                    <a:pt x="8" y="1083"/>
                    <a:pt x="10" y="1094"/>
                  </a:cubicBezTo>
                  <a:cubicBezTo>
                    <a:pt x="12" y="1105"/>
                    <a:pt x="17" y="1115"/>
                    <a:pt x="8" y="1125"/>
                  </a:cubicBezTo>
                  <a:cubicBezTo>
                    <a:pt x="4" y="1129"/>
                    <a:pt x="3" y="1134"/>
                    <a:pt x="3" y="1140"/>
                  </a:cubicBezTo>
                  <a:cubicBezTo>
                    <a:pt x="3" y="1143"/>
                    <a:pt x="3" y="1146"/>
                    <a:pt x="3" y="1150"/>
                  </a:cubicBezTo>
                  <a:cubicBezTo>
                    <a:pt x="4" y="1153"/>
                    <a:pt x="8" y="1158"/>
                    <a:pt x="7" y="1161"/>
                  </a:cubicBezTo>
                  <a:cubicBezTo>
                    <a:pt x="5" y="1167"/>
                    <a:pt x="0" y="1172"/>
                    <a:pt x="4" y="1179"/>
                  </a:cubicBezTo>
                  <a:cubicBezTo>
                    <a:pt x="8" y="1185"/>
                    <a:pt x="14" y="1183"/>
                    <a:pt x="19" y="1186"/>
                  </a:cubicBezTo>
                  <a:cubicBezTo>
                    <a:pt x="22" y="1188"/>
                    <a:pt x="15" y="1195"/>
                    <a:pt x="14" y="1198"/>
                  </a:cubicBezTo>
                  <a:cubicBezTo>
                    <a:pt x="13" y="1204"/>
                    <a:pt x="14" y="1210"/>
                    <a:pt x="15" y="1215"/>
                  </a:cubicBezTo>
                  <a:cubicBezTo>
                    <a:pt x="16" y="1220"/>
                    <a:pt x="12" y="1220"/>
                    <a:pt x="12" y="1223"/>
                  </a:cubicBezTo>
                  <a:cubicBezTo>
                    <a:pt x="13" y="1227"/>
                    <a:pt x="16" y="1229"/>
                    <a:pt x="16" y="1233"/>
                  </a:cubicBezTo>
                  <a:cubicBezTo>
                    <a:pt x="17" y="1245"/>
                    <a:pt x="16" y="1256"/>
                    <a:pt x="14" y="1267"/>
                  </a:cubicBezTo>
                  <a:cubicBezTo>
                    <a:pt x="13" y="1275"/>
                    <a:pt x="20" y="1284"/>
                    <a:pt x="22" y="1291"/>
                  </a:cubicBezTo>
                  <a:cubicBezTo>
                    <a:pt x="26" y="1302"/>
                    <a:pt x="29" y="1313"/>
                    <a:pt x="34" y="1324"/>
                  </a:cubicBezTo>
                  <a:cubicBezTo>
                    <a:pt x="41" y="1343"/>
                    <a:pt x="57" y="1349"/>
                    <a:pt x="76" y="1355"/>
                  </a:cubicBezTo>
                  <a:cubicBezTo>
                    <a:pt x="80" y="1356"/>
                    <a:pt x="88" y="1359"/>
                    <a:pt x="92" y="1358"/>
                  </a:cubicBezTo>
                  <a:cubicBezTo>
                    <a:pt x="96" y="1357"/>
                    <a:pt x="98" y="1357"/>
                    <a:pt x="102" y="1358"/>
                  </a:cubicBezTo>
                  <a:cubicBezTo>
                    <a:pt x="109" y="1359"/>
                    <a:pt x="107" y="1373"/>
                    <a:pt x="108" y="1379"/>
                  </a:cubicBezTo>
                  <a:cubicBezTo>
                    <a:pt x="111" y="1404"/>
                    <a:pt x="115" y="1429"/>
                    <a:pt x="120" y="1453"/>
                  </a:cubicBezTo>
                  <a:cubicBezTo>
                    <a:pt x="124" y="1473"/>
                    <a:pt x="131" y="1492"/>
                    <a:pt x="135" y="1512"/>
                  </a:cubicBezTo>
                  <a:cubicBezTo>
                    <a:pt x="138" y="1532"/>
                    <a:pt x="139" y="1553"/>
                    <a:pt x="140" y="1573"/>
                  </a:cubicBezTo>
                  <a:cubicBezTo>
                    <a:pt x="143" y="1647"/>
                    <a:pt x="140" y="1720"/>
                    <a:pt x="145" y="1793"/>
                  </a:cubicBezTo>
                  <a:cubicBezTo>
                    <a:pt x="150" y="1860"/>
                    <a:pt x="153" y="1926"/>
                    <a:pt x="157" y="1992"/>
                  </a:cubicBezTo>
                  <a:cubicBezTo>
                    <a:pt x="158" y="2011"/>
                    <a:pt x="159" y="2029"/>
                    <a:pt x="159" y="2048"/>
                  </a:cubicBezTo>
                  <a:cubicBezTo>
                    <a:pt x="159" y="2053"/>
                    <a:pt x="160" y="2057"/>
                    <a:pt x="160" y="2062"/>
                  </a:cubicBezTo>
                  <a:cubicBezTo>
                    <a:pt x="160" y="2077"/>
                    <a:pt x="164" y="2090"/>
                    <a:pt x="167" y="2105"/>
                  </a:cubicBezTo>
                  <a:cubicBezTo>
                    <a:pt x="170" y="2114"/>
                    <a:pt x="165" y="2124"/>
                    <a:pt x="169" y="2133"/>
                  </a:cubicBezTo>
                  <a:cubicBezTo>
                    <a:pt x="171" y="2138"/>
                    <a:pt x="173" y="2140"/>
                    <a:pt x="173" y="2144"/>
                  </a:cubicBezTo>
                  <a:cubicBezTo>
                    <a:pt x="175" y="2162"/>
                    <a:pt x="176" y="2179"/>
                    <a:pt x="179" y="2196"/>
                  </a:cubicBezTo>
                  <a:cubicBezTo>
                    <a:pt x="180" y="2202"/>
                    <a:pt x="180" y="2210"/>
                    <a:pt x="184" y="2216"/>
                  </a:cubicBezTo>
                  <a:cubicBezTo>
                    <a:pt x="187" y="2221"/>
                    <a:pt x="192" y="2216"/>
                    <a:pt x="196" y="2217"/>
                  </a:cubicBezTo>
                  <a:cubicBezTo>
                    <a:pt x="205" y="2218"/>
                    <a:pt x="183" y="2238"/>
                    <a:pt x="183" y="2239"/>
                  </a:cubicBezTo>
                  <a:cubicBezTo>
                    <a:pt x="172" y="2249"/>
                    <a:pt x="165" y="2261"/>
                    <a:pt x="151" y="2268"/>
                  </a:cubicBezTo>
                  <a:cubicBezTo>
                    <a:pt x="142" y="2273"/>
                    <a:pt x="128" y="2275"/>
                    <a:pt x="124" y="2287"/>
                  </a:cubicBezTo>
                  <a:cubicBezTo>
                    <a:pt x="123" y="2291"/>
                    <a:pt x="125" y="2298"/>
                    <a:pt x="120" y="2301"/>
                  </a:cubicBezTo>
                  <a:cubicBezTo>
                    <a:pt x="117" y="2303"/>
                    <a:pt x="111" y="2303"/>
                    <a:pt x="111" y="2308"/>
                  </a:cubicBezTo>
                  <a:cubicBezTo>
                    <a:pt x="112" y="2315"/>
                    <a:pt x="117" y="2315"/>
                    <a:pt x="122" y="2316"/>
                  </a:cubicBezTo>
                  <a:cubicBezTo>
                    <a:pt x="128" y="2316"/>
                    <a:pt x="133" y="2318"/>
                    <a:pt x="138" y="2320"/>
                  </a:cubicBezTo>
                  <a:cubicBezTo>
                    <a:pt x="157" y="2323"/>
                    <a:pt x="177" y="2323"/>
                    <a:pt x="197" y="2323"/>
                  </a:cubicBezTo>
                  <a:cubicBezTo>
                    <a:pt x="215" y="2323"/>
                    <a:pt x="233" y="2322"/>
                    <a:pt x="251" y="2320"/>
                  </a:cubicBezTo>
                  <a:cubicBezTo>
                    <a:pt x="260" y="2320"/>
                    <a:pt x="271" y="2320"/>
                    <a:pt x="273" y="2309"/>
                  </a:cubicBezTo>
                  <a:cubicBezTo>
                    <a:pt x="275" y="2299"/>
                    <a:pt x="277" y="2294"/>
                    <a:pt x="287" y="2298"/>
                  </a:cubicBezTo>
                  <a:cubicBezTo>
                    <a:pt x="298" y="2302"/>
                    <a:pt x="305" y="2301"/>
                    <a:pt x="316" y="2298"/>
                  </a:cubicBezTo>
                  <a:cubicBezTo>
                    <a:pt x="323" y="2295"/>
                    <a:pt x="344" y="2293"/>
                    <a:pt x="343" y="2282"/>
                  </a:cubicBezTo>
                  <a:cubicBezTo>
                    <a:pt x="342" y="2275"/>
                    <a:pt x="342" y="2268"/>
                    <a:pt x="342" y="2262"/>
                  </a:cubicBezTo>
                  <a:cubicBezTo>
                    <a:pt x="342" y="2257"/>
                    <a:pt x="343" y="2250"/>
                    <a:pt x="341" y="2246"/>
                  </a:cubicBezTo>
                  <a:cubicBezTo>
                    <a:pt x="339" y="2243"/>
                    <a:pt x="335" y="2244"/>
                    <a:pt x="334" y="2243"/>
                  </a:cubicBezTo>
                  <a:cubicBezTo>
                    <a:pt x="332" y="2239"/>
                    <a:pt x="334" y="2230"/>
                    <a:pt x="334" y="2225"/>
                  </a:cubicBezTo>
                  <a:cubicBezTo>
                    <a:pt x="334" y="2221"/>
                    <a:pt x="334" y="2215"/>
                    <a:pt x="332" y="2211"/>
                  </a:cubicBezTo>
                  <a:cubicBezTo>
                    <a:pt x="330" y="2207"/>
                    <a:pt x="333" y="2204"/>
                    <a:pt x="335" y="2199"/>
                  </a:cubicBezTo>
                  <a:cubicBezTo>
                    <a:pt x="337" y="2194"/>
                    <a:pt x="335" y="2188"/>
                    <a:pt x="334" y="2183"/>
                  </a:cubicBezTo>
                  <a:cubicBezTo>
                    <a:pt x="333" y="2175"/>
                    <a:pt x="334" y="2167"/>
                    <a:pt x="333" y="2159"/>
                  </a:cubicBezTo>
                  <a:cubicBezTo>
                    <a:pt x="332" y="2142"/>
                    <a:pt x="331" y="2124"/>
                    <a:pt x="330" y="2106"/>
                  </a:cubicBezTo>
                  <a:cubicBezTo>
                    <a:pt x="328" y="2086"/>
                    <a:pt x="326" y="2067"/>
                    <a:pt x="324" y="2047"/>
                  </a:cubicBezTo>
                  <a:cubicBezTo>
                    <a:pt x="321" y="2027"/>
                    <a:pt x="323" y="2006"/>
                    <a:pt x="323" y="1985"/>
                  </a:cubicBezTo>
                  <a:cubicBezTo>
                    <a:pt x="322" y="1966"/>
                    <a:pt x="321" y="1947"/>
                    <a:pt x="319" y="1928"/>
                  </a:cubicBezTo>
                  <a:cubicBezTo>
                    <a:pt x="317" y="1902"/>
                    <a:pt x="318" y="1877"/>
                    <a:pt x="316" y="1852"/>
                  </a:cubicBezTo>
                  <a:cubicBezTo>
                    <a:pt x="313" y="1824"/>
                    <a:pt x="309" y="1796"/>
                    <a:pt x="298" y="1770"/>
                  </a:cubicBezTo>
                  <a:cubicBezTo>
                    <a:pt x="294" y="1759"/>
                    <a:pt x="290" y="1752"/>
                    <a:pt x="289" y="1740"/>
                  </a:cubicBezTo>
                  <a:cubicBezTo>
                    <a:pt x="288" y="1729"/>
                    <a:pt x="290" y="1718"/>
                    <a:pt x="289" y="1706"/>
                  </a:cubicBezTo>
                  <a:cubicBezTo>
                    <a:pt x="287" y="1683"/>
                    <a:pt x="283" y="1661"/>
                    <a:pt x="286" y="1638"/>
                  </a:cubicBezTo>
                  <a:cubicBezTo>
                    <a:pt x="289" y="1609"/>
                    <a:pt x="292" y="1580"/>
                    <a:pt x="296" y="1552"/>
                  </a:cubicBezTo>
                  <a:cubicBezTo>
                    <a:pt x="302" y="1520"/>
                    <a:pt x="305" y="1488"/>
                    <a:pt x="309" y="1456"/>
                  </a:cubicBezTo>
                  <a:cubicBezTo>
                    <a:pt x="312" y="1435"/>
                    <a:pt x="315" y="1415"/>
                    <a:pt x="319" y="1394"/>
                  </a:cubicBezTo>
                  <a:cubicBezTo>
                    <a:pt x="320" y="1384"/>
                    <a:pt x="318" y="1375"/>
                    <a:pt x="319" y="1365"/>
                  </a:cubicBezTo>
                  <a:cubicBezTo>
                    <a:pt x="320" y="1355"/>
                    <a:pt x="323" y="1345"/>
                    <a:pt x="322" y="1335"/>
                  </a:cubicBezTo>
                  <a:cubicBezTo>
                    <a:pt x="322" y="1326"/>
                    <a:pt x="322" y="1318"/>
                    <a:pt x="325" y="1309"/>
                  </a:cubicBezTo>
                  <a:cubicBezTo>
                    <a:pt x="327" y="1304"/>
                    <a:pt x="329" y="1292"/>
                    <a:pt x="332" y="1289"/>
                  </a:cubicBezTo>
                  <a:cubicBezTo>
                    <a:pt x="332" y="1290"/>
                    <a:pt x="336" y="1293"/>
                    <a:pt x="337" y="1293"/>
                  </a:cubicBezTo>
                  <a:cubicBezTo>
                    <a:pt x="341" y="1295"/>
                    <a:pt x="343" y="1295"/>
                    <a:pt x="344" y="1300"/>
                  </a:cubicBezTo>
                  <a:cubicBezTo>
                    <a:pt x="347" y="1311"/>
                    <a:pt x="349" y="1323"/>
                    <a:pt x="352" y="1334"/>
                  </a:cubicBezTo>
                  <a:cubicBezTo>
                    <a:pt x="357" y="1354"/>
                    <a:pt x="359" y="1375"/>
                    <a:pt x="361" y="1396"/>
                  </a:cubicBezTo>
                  <a:cubicBezTo>
                    <a:pt x="365" y="1433"/>
                    <a:pt x="372" y="1470"/>
                    <a:pt x="376" y="1507"/>
                  </a:cubicBezTo>
                  <a:cubicBezTo>
                    <a:pt x="378" y="1526"/>
                    <a:pt x="381" y="1544"/>
                    <a:pt x="384" y="1561"/>
                  </a:cubicBezTo>
                  <a:cubicBezTo>
                    <a:pt x="388" y="1578"/>
                    <a:pt x="390" y="1597"/>
                    <a:pt x="396" y="1613"/>
                  </a:cubicBezTo>
                  <a:cubicBezTo>
                    <a:pt x="404" y="1633"/>
                    <a:pt x="411" y="1652"/>
                    <a:pt x="415" y="1674"/>
                  </a:cubicBezTo>
                  <a:cubicBezTo>
                    <a:pt x="418" y="1695"/>
                    <a:pt x="422" y="1715"/>
                    <a:pt x="424" y="1736"/>
                  </a:cubicBezTo>
                  <a:cubicBezTo>
                    <a:pt x="429" y="1768"/>
                    <a:pt x="430" y="1800"/>
                    <a:pt x="433" y="1832"/>
                  </a:cubicBezTo>
                  <a:cubicBezTo>
                    <a:pt x="436" y="1867"/>
                    <a:pt x="440" y="1901"/>
                    <a:pt x="443" y="1936"/>
                  </a:cubicBezTo>
                  <a:cubicBezTo>
                    <a:pt x="447" y="1970"/>
                    <a:pt x="451" y="2004"/>
                    <a:pt x="455" y="2039"/>
                  </a:cubicBezTo>
                  <a:cubicBezTo>
                    <a:pt x="458" y="2067"/>
                    <a:pt x="457" y="2096"/>
                    <a:pt x="459" y="2124"/>
                  </a:cubicBezTo>
                  <a:cubicBezTo>
                    <a:pt x="460" y="2144"/>
                    <a:pt x="468" y="2163"/>
                    <a:pt x="471" y="2183"/>
                  </a:cubicBezTo>
                  <a:cubicBezTo>
                    <a:pt x="472" y="2192"/>
                    <a:pt x="471" y="2201"/>
                    <a:pt x="472" y="2210"/>
                  </a:cubicBezTo>
                  <a:cubicBezTo>
                    <a:pt x="472" y="2218"/>
                    <a:pt x="479" y="2223"/>
                    <a:pt x="478" y="2230"/>
                  </a:cubicBezTo>
                  <a:cubicBezTo>
                    <a:pt x="477" y="2234"/>
                    <a:pt x="478" y="2238"/>
                    <a:pt x="477" y="2243"/>
                  </a:cubicBezTo>
                  <a:cubicBezTo>
                    <a:pt x="477" y="2246"/>
                    <a:pt x="473" y="2245"/>
                    <a:pt x="471" y="2246"/>
                  </a:cubicBezTo>
                  <a:cubicBezTo>
                    <a:pt x="469" y="2248"/>
                    <a:pt x="469" y="2256"/>
                    <a:pt x="469" y="2259"/>
                  </a:cubicBezTo>
                  <a:cubicBezTo>
                    <a:pt x="468" y="2266"/>
                    <a:pt x="468" y="2274"/>
                    <a:pt x="468" y="2282"/>
                  </a:cubicBezTo>
                  <a:cubicBezTo>
                    <a:pt x="467" y="2289"/>
                    <a:pt x="468" y="2295"/>
                    <a:pt x="476" y="2298"/>
                  </a:cubicBezTo>
                  <a:cubicBezTo>
                    <a:pt x="480" y="2300"/>
                    <a:pt x="484" y="2303"/>
                    <a:pt x="489" y="2304"/>
                  </a:cubicBezTo>
                  <a:cubicBezTo>
                    <a:pt x="491" y="2305"/>
                    <a:pt x="497" y="2301"/>
                    <a:pt x="498" y="2302"/>
                  </a:cubicBezTo>
                  <a:cubicBezTo>
                    <a:pt x="501" y="2305"/>
                    <a:pt x="488" y="2317"/>
                    <a:pt x="497" y="2323"/>
                  </a:cubicBezTo>
                  <a:cubicBezTo>
                    <a:pt x="505" y="2329"/>
                    <a:pt x="519" y="2329"/>
                    <a:pt x="529" y="2330"/>
                  </a:cubicBezTo>
                  <a:cubicBezTo>
                    <a:pt x="550" y="2334"/>
                    <a:pt x="572" y="2335"/>
                    <a:pt x="594" y="2334"/>
                  </a:cubicBezTo>
                  <a:cubicBezTo>
                    <a:pt x="607" y="2333"/>
                    <a:pt x="620" y="2331"/>
                    <a:pt x="634" y="2331"/>
                  </a:cubicBezTo>
                  <a:cubicBezTo>
                    <a:pt x="645" y="2331"/>
                    <a:pt x="640" y="2319"/>
                    <a:pt x="634" y="2314"/>
                  </a:cubicBezTo>
                  <a:cubicBezTo>
                    <a:pt x="631" y="2312"/>
                    <a:pt x="630" y="2313"/>
                    <a:pt x="630" y="2309"/>
                  </a:cubicBezTo>
                  <a:cubicBezTo>
                    <a:pt x="630" y="2304"/>
                    <a:pt x="630" y="2298"/>
                    <a:pt x="629" y="2293"/>
                  </a:cubicBezTo>
                  <a:cubicBezTo>
                    <a:pt x="625" y="2283"/>
                    <a:pt x="615" y="2275"/>
                    <a:pt x="611" y="2265"/>
                  </a:cubicBezTo>
                  <a:cubicBezTo>
                    <a:pt x="606" y="2255"/>
                    <a:pt x="597" y="2249"/>
                    <a:pt x="594" y="2238"/>
                  </a:cubicBezTo>
                  <a:cubicBezTo>
                    <a:pt x="590" y="2228"/>
                    <a:pt x="591" y="2228"/>
                    <a:pt x="597" y="2219"/>
                  </a:cubicBezTo>
                  <a:cubicBezTo>
                    <a:pt x="604" y="2208"/>
                    <a:pt x="600" y="2196"/>
                    <a:pt x="598" y="2184"/>
                  </a:cubicBezTo>
                  <a:cubicBezTo>
                    <a:pt x="596" y="2174"/>
                    <a:pt x="595" y="2163"/>
                    <a:pt x="594" y="2152"/>
                  </a:cubicBezTo>
                  <a:cubicBezTo>
                    <a:pt x="592" y="2132"/>
                    <a:pt x="584" y="2106"/>
                    <a:pt x="593" y="2087"/>
                  </a:cubicBezTo>
                  <a:cubicBezTo>
                    <a:pt x="599" y="2074"/>
                    <a:pt x="597" y="2057"/>
                    <a:pt x="598" y="2043"/>
                  </a:cubicBezTo>
                  <a:cubicBezTo>
                    <a:pt x="598" y="2006"/>
                    <a:pt x="597" y="1969"/>
                    <a:pt x="596" y="1932"/>
                  </a:cubicBezTo>
                  <a:cubicBezTo>
                    <a:pt x="596" y="1891"/>
                    <a:pt x="595" y="1851"/>
                    <a:pt x="591" y="1810"/>
                  </a:cubicBezTo>
                  <a:cubicBezTo>
                    <a:pt x="590" y="1792"/>
                    <a:pt x="587" y="1773"/>
                    <a:pt x="586" y="1754"/>
                  </a:cubicBezTo>
                  <a:cubicBezTo>
                    <a:pt x="584" y="1732"/>
                    <a:pt x="585" y="1711"/>
                    <a:pt x="582" y="1689"/>
                  </a:cubicBezTo>
                  <a:cubicBezTo>
                    <a:pt x="579" y="1666"/>
                    <a:pt x="583" y="1642"/>
                    <a:pt x="584" y="1619"/>
                  </a:cubicBezTo>
                  <a:cubicBezTo>
                    <a:pt x="584" y="1586"/>
                    <a:pt x="589" y="1553"/>
                    <a:pt x="592" y="1520"/>
                  </a:cubicBezTo>
                  <a:cubicBezTo>
                    <a:pt x="596" y="1465"/>
                    <a:pt x="584" y="1412"/>
                    <a:pt x="584" y="1357"/>
                  </a:cubicBezTo>
                  <a:cubicBezTo>
                    <a:pt x="584" y="1352"/>
                    <a:pt x="583" y="1341"/>
                    <a:pt x="588" y="1338"/>
                  </a:cubicBezTo>
                  <a:cubicBezTo>
                    <a:pt x="592" y="1336"/>
                    <a:pt x="597" y="1335"/>
                    <a:pt x="601" y="1332"/>
                  </a:cubicBezTo>
                  <a:cubicBezTo>
                    <a:pt x="607" y="1329"/>
                    <a:pt x="615" y="1328"/>
                    <a:pt x="619" y="1324"/>
                  </a:cubicBezTo>
                  <a:cubicBezTo>
                    <a:pt x="622" y="1321"/>
                    <a:pt x="624" y="1319"/>
                    <a:pt x="629" y="1319"/>
                  </a:cubicBezTo>
                  <a:cubicBezTo>
                    <a:pt x="635" y="1318"/>
                    <a:pt x="636" y="1314"/>
                    <a:pt x="637" y="1309"/>
                  </a:cubicBezTo>
                  <a:cubicBezTo>
                    <a:pt x="639" y="1305"/>
                    <a:pt x="641" y="1304"/>
                    <a:pt x="645" y="1302"/>
                  </a:cubicBezTo>
                  <a:cubicBezTo>
                    <a:pt x="651" y="1300"/>
                    <a:pt x="652" y="1293"/>
                    <a:pt x="654" y="1288"/>
                  </a:cubicBezTo>
                  <a:cubicBezTo>
                    <a:pt x="656" y="1278"/>
                    <a:pt x="657" y="1268"/>
                    <a:pt x="660" y="1258"/>
                  </a:cubicBezTo>
                  <a:cubicBezTo>
                    <a:pt x="663" y="1247"/>
                    <a:pt x="661" y="1232"/>
                    <a:pt x="661" y="1220"/>
                  </a:cubicBezTo>
                  <a:cubicBezTo>
                    <a:pt x="661" y="1218"/>
                    <a:pt x="659" y="1207"/>
                    <a:pt x="661" y="1207"/>
                  </a:cubicBezTo>
                  <a:cubicBezTo>
                    <a:pt x="663" y="1207"/>
                    <a:pt x="666" y="1205"/>
                    <a:pt x="665" y="1203"/>
                  </a:cubicBezTo>
                  <a:cubicBezTo>
                    <a:pt x="665" y="1200"/>
                    <a:pt x="663" y="1199"/>
                    <a:pt x="663" y="1196"/>
                  </a:cubicBezTo>
                  <a:cubicBezTo>
                    <a:pt x="664" y="1189"/>
                    <a:pt x="667" y="1185"/>
                    <a:pt x="667" y="1178"/>
                  </a:cubicBezTo>
                  <a:cubicBezTo>
                    <a:pt x="666" y="1173"/>
                    <a:pt x="666" y="1167"/>
                    <a:pt x="663" y="1164"/>
                  </a:cubicBezTo>
                  <a:cubicBezTo>
                    <a:pt x="659" y="1158"/>
                    <a:pt x="664" y="1160"/>
                    <a:pt x="667" y="1156"/>
                  </a:cubicBezTo>
                  <a:cubicBezTo>
                    <a:pt x="671" y="1150"/>
                    <a:pt x="670" y="1138"/>
                    <a:pt x="668" y="1131"/>
                  </a:cubicBezTo>
                  <a:cubicBezTo>
                    <a:pt x="667" y="1127"/>
                    <a:pt x="665" y="1127"/>
                    <a:pt x="663" y="1123"/>
                  </a:cubicBezTo>
                  <a:cubicBezTo>
                    <a:pt x="661" y="1119"/>
                    <a:pt x="667" y="1112"/>
                    <a:pt x="669" y="1109"/>
                  </a:cubicBezTo>
                  <a:cubicBezTo>
                    <a:pt x="671" y="1103"/>
                    <a:pt x="673" y="1096"/>
                    <a:pt x="671" y="1089"/>
                  </a:cubicBezTo>
                  <a:cubicBezTo>
                    <a:pt x="670" y="1082"/>
                    <a:pt x="664" y="1076"/>
                    <a:pt x="667" y="1068"/>
                  </a:cubicBezTo>
                  <a:cubicBezTo>
                    <a:pt x="670" y="1062"/>
                    <a:pt x="674" y="1058"/>
                    <a:pt x="675" y="1052"/>
                  </a:cubicBezTo>
                  <a:cubicBezTo>
                    <a:pt x="676" y="1046"/>
                    <a:pt x="676" y="1041"/>
                    <a:pt x="676" y="1035"/>
                  </a:cubicBezTo>
                  <a:cubicBezTo>
                    <a:pt x="676" y="1022"/>
                    <a:pt x="680" y="1011"/>
                    <a:pt x="676" y="998"/>
                  </a:cubicBezTo>
                  <a:moveTo>
                    <a:pt x="95" y="1318"/>
                  </a:moveTo>
                  <a:cubicBezTo>
                    <a:pt x="91" y="1319"/>
                    <a:pt x="87" y="1323"/>
                    <a:pt x="86" y="1318"/>
                  </a:cubicBezTo>
                  <a:cubicBezTo>
                    <a:pt x="85" y="1310"/>
                    <a:pt x="85" y="1301"/>
                    <a:pt x="82" y="1294"/>
                  </a:cubicBezTo>
                  <a:cubicBezTo>
                    <a:pt x="80" y="1292"/>
                    <a:pt x="82" y="1291"/>
                    <a:pt x="83" y="1290"/>
                  </a:cubicBezTo>
                  <a:cubicBezTo>
                    <a:pt x="84" y="1286"/>
                    <a:pt x="81" y="1281"/>
                    <a:pt x="81" y="1278"/>
                  </a:cubicBezTo>
                  <a:cubicBezTo>
                    <a:pt x="80" y="1272"/>
                    <a:pt x="79" y="1266"/>
                    <a:pt x="86" y="1265"/>
                  </a:cubicBezTo>
                  <a:cubicBezTo>
                    <a:pt x="87" y="1265"/>
                    <a:pt x="94" y="1260"/>
                    <a:pt x="95" y="1262"/>
                  </a:cubicBezTo>
                  <a:cubicBezTo>
                    <a:pt x="98" y="1267"/>
                    <a:pt x="96" y="1278"/>
                    <a:pt x="96" y="1283"/>
                  </a:cubicBezTo>
                  <a:cubicBezTo>
                    <a:pt x="97" y="1291"/>
                    <a:pt x="97" y="1299"/>
                    <a:pt x="98" y="1307"/>
                  </a:cubicBezTo>
                  <a:cubicBezTo>
                    <a:pt x="99" y="1313"/>
                    <a:pt x="102" y="1316"/>
                    <a:pt x="95" y="1318"/>
                  </a:cubicBezTo>
                  <a:moveTo>
                    <a:pt x="146" y="764"/>
                  </a:moveTo>
                  <a:cubicBezTo>
                    <a:pt x="146" y="772"/>
                    <a:pt x="143" y="781"/>
                    <a:pt x="142" y="790"/>
                  </a:cubicBezTo>
                  <a:cubicBezTo>
                    <a:pt x="141" y="800"/>
                    <a:pt x="143" y="810"/>
                    <a:pt x="145" y="821"/>
                  </a:cubicBezTo>
                  <a:cubicBezTo>
                    <a:pt x="146" y="828"/>
                    <a:pt x="147" y="836"/>
                    <a:pt x="145" y="844"/>
                  </a:cubicBezTo>
                  <a:cubicBezTo>
                    <a:pt x="144" y="853"/>
                    <a:pt x="140" y="862"/>
                    <a:pt x="139" y="872"/>
                  </a:cubicBezTo>
                  <a:cubicBezTo>
                    <a:pt x="139" y="882"/>
                    <a:pt x="139" y="893"/>
                    <a:pt x="138" y="904"/>
                  </a:cubicBezTo>
                  <a:cubicBezTo>
                    <a:pt x="137" y="913"/>
                    <a:pt x="134" y="922"/>
                    <a:pt x="135" y="931"/>
                  </a:cubicBezTo>
                  <a:cubicBezTo>
                    <a:pt x="135" y="940"/>
                    <a:pt x="142" y="948"/>
                    <a:pt x="139" y="958"/>
                  </a:cubicBezTo>
                  <a:cubicBezTo>
                    <a:pt x="137" y="969"/>
                    <a:pt x="131" y="980"/>
                    <a:pt x="128" y="991"/>
                  </a:cubicBezTo>
                  <a:cubicBezTo>
                    <a:pt x="125" y="999"/>
                    <a:pt x="123" y="1007"/>
                    <a:pt x="122" y="1016"/>
                  </a:cubicBezTo>
                  <a:cubicBezTo>
                    <a:pt x="120" y="1023"/>
                    <a:pt x="116" y="1029"/>
                    <a:pt x="114" y="1036"/>
                  </a:cubicBezTo>
                  <a:cubicBezTo>
                    <a:pt x="110" y="1050"/>
                    <a:pt x="108" y="1065"/>
                    <a:pt x="106" y="1080"/>
                  </a:cubicBezTo>
                  <a:cubicBezTo>
                    <a:pt x="104" y="1087"/>
                    <a:pt x="96" y="1090"/>
                    <a:pt x="104" y="1095"/>
                  </a:cubicBezTo>
                  <a:cubicBezTo>
                    <a:pt x="108" y="1099"/>
                    <a:pt x="104" y="1113"/>
                    <a:pt x="103" y="1118"/>
                  </a:cubicBezTo>
                  <a:cubicBezTo>
                    <a:pt x="103" y="1120"/>
                    <a:pt x="101" y="1141"/>
                    <a:pt x="99" y="1142"/>
                  </a:cubicBezTo>
                  <a:cubicBezTo>
                    <a:pt x="96" y="1142"/>
                    <a:pt x="91" y="1128"/>
                    <a:pt x="91" y="1125"/>
                  </a:cubicBezTo>
                  <a:cubicBezTo>
                    <a:pt x="91" y="1119"/>
                    <a:pt x="92" y="1114"/>
                    <a:pt x="93" y="1108"/>
                  </a:cubicBezTo>
                  <a:cubicBezTo>
                    <a:pt x="93" y="1104"/>
                    <a:pt x="91" y="1099"/>
                    <a:pt x="92" y="1095"/>
                  </a:cubicBezTo>
                  <a:cubicBezTo>
                    <a:pt x="98" y="1080"/>
                    <a:pt x="100" y="1065"/>
                    <a:pt x="104" y="1050"/>
                  </a:cubicBezTo>
                  <a:cubicBezTo>
                    <a:pt x="106" y="1042"/>
                    <a:pt x="108" y="1034"/>
                    <a:pt x="110" y="1026"/>
                  </a:cubicBezTo>
                  <a:cubicBezTo>
                    <a:pt x="112" y="1018"/>
                    <a:pt x="118" y="1008"/>
                    <a:pt x="117" y="1000"/>
                  </a:cubicBezTo>
                  <a:cubicBezTo>
                    <a:pt x="117" y="994"/>
                    <a:pt x="115" y="988"/>
                    <a:pt x="117" y="982"/>
                  </a:cubicBezTo>
                  <a:cubicBezTo>
                    <a:pt x="118" y="977"/>
                    <a:pt x="120" y="973"/>
                    <a:pt x="121" y="969"/>
                  </a:cubicBezTo>
                  <a:cubicBezTo>
                    <a:pt x="123" y="958"/>
                    <a:pt x="122" y="947"/>
                    <a:pt x="124" y="936"/>
                  </a:cubicBezTo>
                  <a:cubicBezTo>
                    <a:pt x="126" y="924"/>
                    <a:pt x="130" y="918"/>
                    <a:pt x="126" y="906"/>
                  </a:cubicBezTo>
                  <a:cubicBezTo>
                    <a:pt x="124" y="897"/>
                    <a:pt x="129" y="888"/>
                    <a:pt x="132" y="879"/>
                  </a:cubicBezTo>
                  <a:cubicBezTo>
                    <a:pt x="135" y="868"/>
                    <a:pt x="133" y="860"/>
                    <a:pt x="133" y="849"/>
                  </a:cubicBezTo>
                  <a:cubicBezTo>
                    <a:pt x="132" y="842"/>
                    <a:pt x="129" y="832"/>
                    <a:pt x="131" y="825"/>
                  </a:cubicBezTo>
                  <a:cubicBezTo>
                    <a:pt x="137" y="805"/>
                    <a:pt x="133" y="784"/>
                    <a:pt x="137" y="764"/>
                  </a:cubicBezTo>
                  <a:cubicBezTo>
                    <a:pt x="140" y="753"/>
                    <a:pt x="142" y="743"/>
                    <a:pt x="144" y="733"/>
                  </a:cubicBezTo>
                  <a:cubicBezTo>
                    <a:pt x="144" y="731"/>
                    <a:pt x="145" y="722"/>
                    <a:pt x="147" y="720"/>
                  </a:cubicBezTo>
                  <a:cubicBezTo>
                    <a:pt x="147" y="721"/>
                    <a:pt x="147" y="731"/>
                    <a:pt x="147" y="732"/>
                  </a:cubicBezTo>
                  <a:cubicBezTo>
                    <a:pt x="147" y="736"/>
                    <a:pt x="148" y="738"/>
                    <a:pt x="148" y="742"/>
                  </a:cubicBezTo>
                  <a:cubicBezTo>
                    <a:pt x="150" y="749"/>
                    <a:pt x="147" y="756"/>
                    <a:pt x="146" y="764"/>
                  </a:cubicBezTo>
                  <a:moveTo>
                    <a:pt x="565" y="1169"/>
                  </a:moveTo>
                  <a:cubicBezTo>
                    <a:pt x="567" y="1152"/>
                    <a:pt x="564" y="1133"/>
                    <a:pt x="562" y="1116"/>
                  </a:cubicBezTo>
                  <a:cubicBezTo>
                    <a:pt x="561" y="1109"/>
                    <a:pt x="557" y="1103"/>
                    <a:pt x="563" y="1097"/>
                  </a:cubicBezTo>
                  <a:cubicBezTo>
                    <a:pt x="565" y="1095"/>
                    <a:pt x="571" y="1093"/>
                    <a:pt x="567" y="1088"/>
                  </a:cubicBezTo>
                  <a:cubicBezTo>
                    <a:pt x="564" y="1085"/>
                    <a:pt x="562" y="1087"/>
                    <a:pt x="561" y="1083"/>
                  </a:cubicBezTo>
                  <a:cubicBezTo>
                    <a:pt x="555" y="1062"/>
                    <a:pt x="549" y="1042"/>
                    <a:pt x="546" y="1020"/>
                  </a:cubicBezTo>
                  <a:cubicBezTo>
                    <a:pt x="543" y="994"/>
                    <a:pt x="534" y="969"/>
                    <a:pt x="535" y="943"/>
                  </a:cubicBezTo>
                  <a:cubicBezTo>
                    <a:pt x="535" y="924"/>
                    <a:pt x="533" y="904"/>
                    <a:pt x="533" y="885"/>
                  </a:cubicBezTo>
                  <a:cubicBezTo>
                    <a:pt x="533" y="863"/>
                    <a:pt x="534" y="840"/>
                    <a:pt x="534" y="817"/>
                  </a:cubicBezTo>
                  <a:cubicBezTo>
                    <a:pt x="534" y="797"/>
                    <a:pt x="533" y="778"/>
                    <a:pt x="534" y="758"/>
                  </a:cubicBezTo>
                  <a:cubicBezTo>
                    <a:pt x="534" y="750"/>
                    <a:pt x="534" y="741"/>
                    <a:pt x="535" y="733"/>
                  </a:cubicBezTo>
                  <a:cubicBezTo>
                    <a:pt x="536" y="728"/>
                    <a:pt x="537" y="722"/>
                    <a:pt x="537" y="717"/>
                  </a:cubicBezTo>
                  <a:cubicBezTo>
                    <a:pt x="537" y="715"/>
                    <a:pt x="537" y="710"/>
                    <a:pt x="538" y="709"/>
                  </a:cubicBezTo>
                  <a:cubicBezTo>
                    <a:pt x="537" y="710"/>
                    <a:pt x="545" y="727"/>
                    <a:pt x="546" y="729"/>
                  </a:cubicBezTo>
                  <a:cubicBezTo>
                    <a:pt x="549" y="739"/>
                    <a:pt x="549" y="749"/>
                    <a:pt x="550" y="760"/>
                  </a:cubicBezTo>
                  <a:cubicBezTo>
                    <a:pt x="550" y="769"/>
                    <a:pt x="551" y="778"/>
                    <a:pt x="553" y="787"/>
                  </a:cubicBezTo>
                  <a:cubicBezTo>
                    <a:pt x="555" y="799"/>
                    <a:pt x="553" y="810"/>
                    <a:pt x="555" y="822"/>
                  </a:cubicBezTo>
                  <a:cubicBezTo>
                    <a:pt x="556" y="836"/>
                    <a:pt x="554" y="848"/>
                    <a:pt x="554" y="862"/>
                  </a:cubicBezTo>
                  <a:cubicBezTo>
                    <a:pt x="553" y="874"/>
                    <a:pt x="555" y="887"/>
                    <a:pt x="557" y="899"/>
                  </a:cubicBezTo>
                  <a:cubicBezTo>
                    <a:pt x="558" y="908"/>
                    <a:pt x="559" y="916"/>
                    <a:pt x="562" y="925"/>
                  </a:cubicBezTo>
                  <a:cubicBezTo>
                    <a:pt x="566" y="936"/>
                    <a:pt x="565" y="952"/>
                    <a:pt x="566" y="964"/>
                  </a:cubicBezTo>
                  <a:cubicBezTo>
                    <a:pt x="566" y="978"/>
                    <a:pt x="572" y="989"/>
                    <a:pt x="573" y="1003"/>
                  </a:cubicBezTo>
                  <a:cubicBezTo>
                    <a:pt x="575" y="1015"/>
                    <a:pt x="575" y="1027"/>
                    <a:pt x="577" y="1038"/>
                  </a:cubicBezTo>
                  <a:cubicBezTo>
                    <a:pt x="579" y="1047"/>
                    <a:pt x="577" y="1053"/>
                    <a:pt x="575" y="1062"/>
                  </a:cubicBezTo>
                  <a:cubicBezTo>
                    <a:pt x="574" y="1072"/>
                    <a:pt x="580" y="1081"/>
                    <a:pt x="578" y="1090"/>
                  </a:cubicBezTo>
                  <a:cubicBezTo>
                    <a:pt x="578" y="1097"/>
                    <a:pt x="576" y="1103"/>
                    <a:pt x="576" y="1109"/>
                  </a:cubicBezTo>
                  <a:cubicBezTo>
                    <a:pt x="576" y="1115"/>
                    <a:pt x="578" y="1122"/>
                    <a:pt x="576" y="1127"/>
                  </a:cubicBezTo>
                  <a:cubicBezTo>
                    <a:pt x="574" y="1134"/>
                    <a:pt x="574" y="1136"/>
                    <a:pt x="578" y="1142"/>
                  </a:cubicBezTo>
                  <a:cubicBezTo>
                    <a:pt x="580" y="1144"/>
                    <a:pt x="584" y="1147"/>
                    <a:pt x="583" y="1150"/>
                  </a:cubicBezTo>
                  <a:cubicBezTo>
                    <a:pt x="582" y="1154"/>
                    <a:pt x="580" y="1158"/>
                    <a:pt x="578" y="1161"/>
                  </a:cubicBezTo>
                  <a:cubicBezTo>
                    <a:pt x="577" y="1163"/>
                    <a:pt x="571" y="1167"/>
                    <a:pt x="571" y="1167"/>
                  </a:cubicBezTo>
                  <a:cubicBezTo>
                    <a:pt x="571" y="1171"/>
                    <a:pt x="572" y="1173"/>
                    <a:pt x="568" y="1177"/>
                  </a:cubicBezTo>
                  <a:cubicBezTo>
                    <a:pt x="564" y="1180"/>
                    <a:pt x="565" y="1171"/>
                    <a:pt x="565" y="1169"/>
                  </a:cubicBezTo>
                  <a:moveTo>
                    <a:pt x="584" y="1252"/>
                  </a:moveTo>
                  <a:cubicBezTo>
                    <a:pt x="580" y="1259"/>
                    <a:pt x="583" y="1265"/>
                    <a:pt x="583" y="1271"/>
                  </a:cubicBezTo>
                  <a:cubicBezTo>
                    <a:pt x="583" y="1273"/>
                    <a:pt x="578" y="1289"/>
                    <a:pt x="579" y="1290"/>
                  </a:cubicBezTo>
                  <a:cubicBezTo>
                    <a:pt x="576" y="1288"/>
                    <a:pt x="576" y="1279"/>
                    <a:pt x="575" y="1276"/>
                  </a:cubicBezTo>
                  <a:cubicBezTo>
                    <a:pt x="574" y="1271"/>
                    <a:pt x="572" y="1266"/>
                    <a:pt x="572" y="1261"/>
                  </a:cubicBezTo>
                  <a:cubicBezTo>
                    <a:pt x="571" y="1257"/>
                    <a:pt x="569" y="1244"/>
                    <a:pt x="575" y="1242"/>
                  </a:cubicBezTo>
                  <a:cubicBezTo>
                    <a:pt x="577" y="1241"/>
                    <a:pt x="585" y="1249"/>
                    <a:pt x="584" y="1252"/>
                  </a:cubicBezTo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defTabSz="914378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40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grpSp>
          <p:nvGrpSpPr>
            <p:cNvPr id="1490" name="Gruppieren 281">
              <a:extLst>
                <a:ext uri="{FF2B5EF4-FFF2-40B4-BE49-F238E27FC236}">
                  <a16:creationId xmlns:a16="http://schemas.microsoft.com/office/drawing/2014/main" id="{13C84B3F-6F47-412B-8406-6EBF28DAAC9F}"/>
                </a:ext>
              </a:extLst>
            </p:cNvPr>
            <p:cNvGrpSpPr/>
            <p:nvPr/>
          </p:nvGrpSpPr>
          <p:grpSpPr>
            <a:xfrm>
              <a:off x="6567245" y="1219143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1492" name="Freeform 156">
                <a:extLst>
                  <a:ext uri="{FF2B5EF4-FFF2-40B4-BE49-F238E27FC236}">
                    <a16:creationId xmlns:a16="http://schemas.microsoft.com/office/drawing/2014/main" id="{D58848B8-FD1B-47CA-891F-85A3EA64D5D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93" name="Freeform 159">
                <a:extLst>
                  <a:ext uri="{FF2B5EF4-FFF2-40B4-BE49-F238E27FC236}">
                    <a16:creationId xmlns:a16="http://schemas.microsoft.com/office/drawing/2014/main" id="{32364EEA-D784-4906-B4FB-182121B3EC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94" name="Freeform 160">
                <a:extLst>
                  <a:ext uri="{FF2B5EF4-FFF2-40B4-BE49-F238E27FC236}">
                    <a16:creationId xmlns:a16="http://schemas.microsoft.com/office/drawing/2014/main" id="{962B94C7-AE0F-4A05-A16A-082EFC8E97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95" name="Freeform 179">
                <a:extLst>
                  <a:ext uri="{FF2B5EF4-FFF2-40B4-BE49-F238E27FC236}">
                    <a16:creationId xmlns:a16="http://schemas.microsoft.com/office/drawing/2014/main" id="{3D068F77-156B-4A6D-8299-74DA461639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96" name="Freeform 180">
                <a:extLst>
                  <a:ext uri="{FF2B5EF4-FFF2-40B4-BE49-F238E27FC236}">
                    <a16:creationId xmlns:a16="http://schemas.microsoft.com/office/drawing/2014/main" id="{13B791CF-AD04-47DE-B9DF-9F1CDAD40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97" name="Freeform 181">
                <a:extLst>
                  <a:ext uri="{FF2B5EF4-FFF2-40B4-BE49-F238E27FC236}">
                    <a16:creationId xmlns:a16="http://schemas.microsoft.com/office/drawing/2014/main" id="{8D2986D1-F422-48C3-8E4C-BE004D2D94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98" name="Freeform 182">
                <a:extLst>
                  <a:ext uri="{FF2B5EF4-FFF2-40B4-BE49-F238E27FC236}">
                    <a16:creationId xmlns:a16="http://schemas.microsoft.com/office/drawing/2014/main" id="{BAD5937B-1C44-4FB0-B653-E6CAC62BE2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99" name="Freeform 183">
                <a:extLst>
                  <a:ext uri="{FF2B5EF4-FFF2-40B4-BE49-F238E27FC236}">
                    <a16:creationId xmlns:a16="http://schemas.microsoft.com/office/drawing/2014/main" id="{6471D471-4B23-40F6-8A2B-524BFC60F4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00" name="Freeform 184">
                <a:extLst>
                  <a:ext uri="{FF2B5EF4-FFF2-40B4-BE49-F238E27FC236}">
                    <a16:creationId xmlns:a16="http://schemas.microsoft.com/office/drawing/2014/main" id="{24599775-4109-4381-8D7E-26A02D24B1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01" name="Freeform 185">
                <a:extLst>
                  <a:ext uri="{FF2B5EF4-FFF2-40B4-BE49-F238E27FC236}">
                    <a16:creationId xmlns:a16="http://schemas.microsoft.com/office/drawing/2014/main" id="{E5CEFF4A-0EDC-4100-AE20-65A10E8902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02" name="Freeform 186">
                <a:extLst>
                  <a:ext uri="{FF2B5EF4-FFF2-40B4-BE49-F238E27FC236}">
                    <a16:creationId xmlns:a16="http://schemas.microsoft.com/office/drawing/2014/main" id="{C0E4A077-9B25-405F-A2A7-7A288D1ED1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03" name="Freeform 187">
                <a:extLst>
                  <a:ext uri="{FF2B5EF4-FFF2-40B4-BE49-F238E27FC236}">
                    <a16:creationId xmlns:a16="http://schemas.microsoft.com/office/drawing/2014/main" id="{3E695718-EDCC-4166-9D94-4B8653D986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04" name="Freeform 157">
                <a:extLst>
                  <a:ext uri="{FF2B5EF4-FFF2-40B4-BE49-F238E27FC236}">
                    <a16:creationId xmlns:a16="http://schemas.microsoft.com/office/drawing/2014/main" id="{DDDB98C4-E01F-470D-B0CC-5423F10FA0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05" name="Freeform 158">
                <a:extLst>
                  <a:ext uri="{FF2B5EF4-FFF2-40B4-BE49-F238E27FC236}">
                    <a16:creationId xmlns:a16="http://schemas.microsoft.com/office/drawing/2014/main" id="{911B20D6-0933-4496-B945-9512BF533FE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06" name="Freeform 161">
                <a:extLst>
                  <a:ext uri="{FF2B5EF4-FFF2-40B4-BE49-F238E27FC236}">
                    <a16:creationId xmlns:a16="http://schemas.microsoft.com/office/drawing/2014/main" id="{E8FE79B1-1F7A-424F-9993-C2F4C4DE4C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07" name="Freeform 162">
                <a:extLst>
                  <a:ext uri="{FF2B5EF4-FFF2-40B4-BE49-F238E27FC236}">
                    <a16:creationId xmlns:a16="http://schemas.microsoft.com/office/drawing/2014/main" id="{AB33B85E-C835-413F-85A3-1C1CD56819D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08" name="Freeform 163">
                <a:extLst>
                  <a:ext uri="{FF2B5EF4-FFF2-40B4-BE49-F238E27FC236}">
                    <a16:creationId xmlns:a16="http://schemas.microsoft.com/office/drawing/2014/main" id="{FEFAA4D6-63EF-459C-A51D-A768D05753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09" name="Freeform 164">
                <a:extLst>
                  <a:ext uri="{FF2B5EF4-FFF2-40B4-BE49-F238E27FC236}">
                    <a16:creationId xmlns:a16="http://schemas.microsoft.com/office/drawing/2014/main" id="{5B589D44-A997-4F38-B5DB-5C63BC6678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10" name="Freeform 165">
                <a:extLst>
                  <a:ext uri="{FF2B5EF4-FFF2-40B4-BE49-F238E27FC236}">
                    <a16:creationId xmlns:a16="http://schemas.microsoft.com/office/drawing/2014/main" id="{236F9FCD-52F4-4153-9777-F3C5F3E3B5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11" name="Freeform 166">
                <a:extLst>
                  <a:ext uri="{FF2B5EF4-FFF2-40B4-BE49-F238E27FC236}">
                    <a16:creationId xmlns:a16="http://schemas.microsoft.com/office/drawing/2014/main" id="{ADCA3457-71A2-4056-8FB9-719959B564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12" name="Freeform 167">
                <a:extLst>
                  <a:ext uri="{FF2B5EF4-FFF2-40B4-BE49-F238E27FC236}">
                    <a16:creationId xmlns:a16="http://schemas.microsoft.com/office/drawing/2014/main" id="{F74D088A-6DB6-4DD3-ADC1-B7934F64D0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13" name="Freeform 168">
                <a:extLst>
                  <a:ext uri="{FF2B5EF4-FFF2-40B4-BE49-F238E27FC236}">
                    <a16:creationId xmlns:a16="http://schemas.microsoft.com/office/drawing/2014/main" id="{8F81348A-1322-4A8A-973B-CFDBE03866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14" name="Freeform 169">
                <a:extLst>
                  <a:ext uri="{FF2B5EF4-FFF2-40B4-BE49-F238E27FC236}">
                    <a16:creationId xmlns:a16="http://schemas.microsoft.com/office/drawing/2014/main" id="{8E35BD5B-4402-40E9-8FAE-339060E66C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15" name="Freeform 170">
                <a:extLst>
                  <a:ext uri="{FF2B5EF4-FFF2-40B4-BE49-F238E27FC236}">
                    <a16:creationId xmlns:a16="http://schemas.microsoft.com/office/drawing/2014/main" id="{9E1527EC-6796-403B-AFC3-D45B735759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16" name="Freeform 171">
                <a:extLst>
                  <a:ext uri="{FF2B5EF4-FFF2-40B4-BE49-F238E27FC236}">
                    <a16:creationId xmlns:a16="http://schemas.microsoft.com/office/drawing/2014/main" id="{789F9C65-DB60-4D0B-82CB-737AAA9280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17" name="Freeform 172">
                <a:extLst>
                  <a:ext uri="{FF2B5EF4-FFF2-40B4-BE49-F238E27FC236}">
                    <a16:creationId xmlns:a16="http://schemas.microsoft.com/office/drawing/2014/main" id="{B6C60CD2-388F-4BDE-87EC-13BF9346DB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18" name="Freeform 173">
                <a:extLst>
                  <a:ext uri="{FF2B5EF4-FFF2-40B4-BE49-F238E27FC236}">
                    <a16:creationId xmlns:a16="http://schemas.microsoft.com/office/drawing/2014/main" id="{3B213D71-D5FF-4244-96C8-5714344B0E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19" name="Freeform 174">
                <a:extLst>
                  <a:ext uri="{FF2B5EF4-FFF2-40B4-BE49-F238E27FC236}">
                    <a16:creationId xmlns:a16="http://schemas.microsoft.com/office/drawing/2014/main" id="{8F1FDCDB-821C-421A-AFC0-9D789BC902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20" name="Freeform 175">
                <a:extLst>
                  <a:ext uri="{FF2B5EF4-FFF2-40B4-BE49-F238E27FC236}">
                    <a16:creationId xmlns:a16="http://schemas.microsoft.com/office/drawing/2014/main" id="{B1633B02-9EFC-42F5-91F3-A0B8B02F22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21" name="Freeform 176">
                <a:extLst>
                  <a:ext uri="{FF2B5EF4-FFF2-40B4-BE49-F238E27FC236}">
                    <a16:creationId xmlns:a16="http://schemas.microsoft.com/office/drawing/2014/main" id="{C2A89A37-03A7-43E8-AF0E-D0161D3F21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22" name="Freeform 177">
                <a:extLst>
                  <a:ext uri="{FF2B5EF4-FFF2-40B4-BE49-F238E27FC236}">
                    <a16:creationId xmlns:a16="http://schemas.microsoft.com/office/drawing/2014/main" id="{2581EE05-054E-4496-81FB-B99C2A7DF9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23" name="Freeform 178">
                <a:extLst>
                  <a:ext uri="{FF2B5EF4-FFF2-40B4-BE49-F238E27FC236}">
                    <a16:creationId xmlns:a16="http://schemas.microsoft.com/office/drawing/2014/main" id="{0AF12108-009E-4BA4-9064-997F84EA26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24" name="Freeform 188">
                <a:extLst>
                  <a:ext uri="{FF2B5EF4-FFF2-40B4-BE49-F238E27FC236}">
                    <a16:creationId xmlns:a16="http://schemas.microsoft.com/office/drawing/2014/main" id="{742DA28E-B75C-4218-B53E-1D42BEF761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25" name="Freeform 103">
                <a:extLst>
                  <a:ext uri="{FF2B5EF4-FFF2-40B4-BE49-F238E27FC236}">
                    <a16:creationId xmlns:a16="http://schemas.microsoft.com/office/drawing/2014/main" id="{805960E6-AB58-4B53-8771-C65E714B92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526" name="Freeform 104">
                <a:extLst>
                  <a:ext uri="{FF2B5EF4-FFF2-40B4-BE49-F238E27FC236}">
                    <a16:creationId xmlns:a16="http://schemas.microsoft.com/office/drawing/2014/main" id="{6CADA49A-1F50-4C5E-903A-DB1D464F6F19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40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5240" name="Rectangle 1490">
              <a:extLst>
                <a:ext uri="{FF2B5EF4-FFF2-40B4-BE49-F238E27FC236}">
                  <a16:creationId xmlns:a16="http://schemas.microsoft.com/office/drawing/2014/main" id="{7D8E1C40-8033-4FD8-B3BE-B06756AC88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20716" y="1265223"/>
              <a:ext cx="832296" cy="4355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8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 sz="82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 sz="82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 sz="82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 sz="82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defTabSz="4175125" fontAlgn="base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defTabSz="4175125" fontAlgn="base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defTabSz="4175125" fontAlgn="base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defTabSz="4175125" fontAlgn="base">
                <a:spcBef>
                  <a:spcPct val="0"/>
                </a:spcBef>
                <a:spcAft>
                  <a:spcPct val="0"/>
                </a:spcAft>
                <a:defRPr sz="82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/>
              <a:r>
                <a:rPr lang="en-US" altLang="fr-FR" sz="4000" b="1" dirty="0">
                  <a:solidFill>
                    <a:srgbClr val="00B0F0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Communities</a:t>
              </a:r>
            </a:p>
            <a:p>
              <a:pPr algn="ctr" eaLnBrk="1" hangingPunct="1"/>
              <a:r>
                <a:rPr lang="en-US" altLang="fr-FR" sz="4000" b="1" dirty="0">
                  <a:solidFill>
                    <a:srgbClr val="00B0F0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Of</a:t>
              </a:r>
            </a:p>
            <a:p>
              <a:pPr algn="ctr" eaLnBrk="1" hangingPunct="1"/>
              <a:r>
                <a:rPr lang="en-US" altLang="fr-FR" sz="4000" b="1" dirty="0">
                  <a:solidFill>
                    <a:srgbClr val="00B0F0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Practices</a:t>
              </a:r>
            </a:p>
          </p:txBody>
        </p:sp>
      </p:grpSp>
      <p:grpSp>
        <p:nvGrpSpPr>
          <p:cNvPr id="5178" name="Groupe 1289">
            <a:extLst>
              <a:ext uri="{FF2B5EF4-FFF2-40B4-BE49-F238E27FC236}">
                <a16:creationId xmlns:a16="http://schemas.microsoft.com/office/drawing/2014/main" id="{5D71945D-83EC-4C58-BE64-8AF4A0F76B4C}"/>
              </a:ext>
            </a:extLst>
          </p:cNvPr>
          <p:cNvGrpSpPr>
            <a:grpSpLocks/>
          </p:cNvGrpSpPr>
          <p:nvPr/>
        </p:nvGrpSpPr>
        <p:grpSpPr bwMode="auto">
          <a:xfrm>
            <a:off x="1443038" y="17873663"/>
            <a:ext cx="2970212" cy="2497137"/>
            <a:chOff x="2335614" y="3820290"/>
            <a:chExt cx="653239" cy="560864"/>
          </a:xfrm>
        </p:grpSpPr>
        <p:sp>
          <p:nvSpPr>
            <p:cNvPr id="1409" name="Ellipse 1408">
              <a:extLst>
                <a:ext uri="{FF2B5EF4-FFF2-40B4-BE49-F238E27FC236}">
                  <a16:creationId xmlns:a16="http://schemas.microsoft.com/office/drawing/2014/main" id="{2EDC9C9A-3B67-41D1-A492-8A3B4BC1B756}"/>
                </a:ext>
              </a:extLst>
            </p:cNvPr>
            <p:cNvSpPr/>
            <p:nvPr/>
          </p:nvSpPr>
          <p:spPr bwMode="auto">
            <a:xfrm>
              <a:off x="2335614" y="3917291"/>
              <a:ext cx="653239" cy="463863"/>
            </a:xfrm>
            <a:prstGeom prst="ellipse">
              <a:avLst/>
            </a:prstGeom>
            <a:solidFill>
              <a:srgbClr val="FFC000"/>
            </a:solidFill>
            <a:ln w="76200">
              <a:noFill/>
              <a:round/>
              <a:headEnd/>
              <a:tailEnd/>
            </a:ln>
            <a:effectLst>
              <a:outerShdw blurRad="419100" dist="38100" dir="5400000" sx="107000" sy="107000" algn="t" rotWithShape="0">
                <a:prstClr val="black">
                  <a:alpha val="34000"/>
                </a:prstClr>
              </a:outerShdw>
            </a:effectLst>
            <a:scene3d>
              <a:camera prst="perspectiveRelaxedModerately">
                <a:rot lat="17390630" lon="0" rev="0"/>
              </a:camera>
              <a:lightRig rig="threePt" dir="t"/>
            </a:scene3d>
            <a:sp3d extrusionH="190500" prstMaterial="matte"/>
          </p:spPr>
          <p:txBody>
            <a:bodyPr lIns="0" tIns="0" rIns="0" bIns="0" anchor="ctr"/>
            <a:lstStyle/>
            <a:p>
              <a:pPr algn="ctr" defTabSz="914378" eaLnBrk="1" fontAlgn="auto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8000" b="1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pic>
          <p:nvPicPr>
            <p:cNvPr id="1410" name="_effect" descr="C:\Users\marc.h\Desktop\Schatten-TEST.png">
              <a:extLst>
                <a:ext uri="{FF2B5EF4-FFF2-40B4-BE49-F238E27FC236}">
                  <a16:creationId xmlns:a16="http://schemas.microsoft.com/office/drawing/2014/main" id="{6DCFCCBB-EA27-4CEA-B784-F5B9F9E58D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gray">
            <a:xfrm flipH="1">
              <a:off x="2441403" y="4131921"/>
              <a:ext cx="441661" cy="66320"/>
            </a:xfrm>
            <a:prstGeom prst="rect">
              <a:avLst/>
            </a:prstGeom>
            <a:solidFill>
              <a:srgbClr val="FFC000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</p:pic>
        <p:grpSp>
          <p:nvGrpSpPr>
            <p:cNvPr id="1411" name="Gruppieren 96">
              <a:extLst>
                <a:ext uri="{FF2B5EF4-FFF2-40B4-BE49-F238E27FC236}">
                  <a16:creationId xmlns:a16="http://schemas.microsoft.com/office/drawing/2014/main" id="{F4497E97-386B-43FE-81B2-0B4A1AFE1614}"/>
                </a:ext>
              </a:extLst>
            </p:cNvPr>
            <p:cNvGrpSpPr/>
            <p:nvPr/>
          </p:nvGrpSpPr>
          <p:grpSpPr>
            <a:xfrm>
              <a:off x="2435114" y="3833767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1450" name="Freeform 156">
                <a:extLst>
                  <a:ext uri="{FF2B5EF4-FFF2-40B4-BE49-F238E27FC236}">
                    <a16:creationId xmlns:a16="http://schemas.microsoft.com/office/drawing/2014/main" id="{A727D5B1-377A-4F6C-BD9D-F79CFA7892B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51" name="Freeform 159">
                <a:extLst>
                  <a:ext uri="{FF2B5EF4-FFF2-40B4-BE49-F238E27FC236}">
                    <a16:creationId xmlns:a16="http://schemas.microsoft.com/office/drawing/2014/main" id="{A915A8B5-B882-4399-83F2-86754C1970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52" name="Freeform 160">
                <a:extLst>
                  <a:ext uri="{FF2B5EF4-FFF2-40B4-BE49-F238E27FC236}">
                    <a16:creationId xmlns:a16="http://schemas.microsoft.com/office/drawing/2014/main" id="{C5381A97-9955-4191-8B6D-3E0A629561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53" name="Freeform 179">
                <a:extLst>
                  <a:ext uri="{FF2B5EF4-FFF2-40B4-BE49-F238E27FC236}">
                    <a16:creationId xmlns:a16="http://schemas.microsoft.com/office/drawing/2014/main" id="{7E8B43C1-3C0C-4E18-91A9-D641C4926A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54" name="Freeform 180">
                <a:extLst>
                  <a:ext uri="{FF2B5EF4-FFF2-40B4-BE49-F238E27FC236}">
                    <a16:creationId xmlns:a16="http://schemas.microsoft.com/office/drawing/2014/main" id="{3B351CF4-FBD9-4639-8396-5FA522680B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55" name="Freeform 181">
                <a:extLst>
                  <a:ext uri="{FF2B5EF4-FFF2-40B4-BE49-F238E27FC236}">
                    <a16:creationId xmlns:a16="http://schemas.microsoft.com/office/drawing/2014/main" id="{F71D7F4C-79C9-4DC9-A506-ACC42DEDF0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56" name="Freeform 182">
                <a:extLst>
                  <a:ext uri="{FF2B5EF4-FFF2-40B4-BE49-F238E27FC236}">
                    <a16:creationId xmlns:a16="http://schemas.microsoft.com/office/drawing/2014/main" id="{33E97AC2-53FD-45D2-907C-1355C95ED6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57" name="Freeform 183">
                <a:extLst>
                  <a:ext uri="{FF2B5EF4-FFF2-40B4-BE49-F238E27FC236}">
                    <a16:creationId xmlns:a16="http://schemas.microsoft.com/office/drawing/2014/main" id="{1B44EBE4-1091-4E56-9490-D86B46433C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58" name="Freeform 184">
                <a:extLst>
                  <a:ext uri="{FF2B5EF4-FFF2-40B4-BE49-F238E27FC236}">
                    <a16:creationId xmlns:a16="http://schemas.microsoft.com/office/drawing/2014/main" id="{F0BC5AB2-AC57-4A63-B72D-0E9F9AE391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59" name="Freeform 185">
                <a:extLst>
                  <a:ext uri="{FF2B5EF4-FFF2-40B4-BE49-F238E27FC236}">
                    <a16:creationId xmlns:a16="http://schemas.microsoft.com/office/drawing/2014/main" id="{315AF220-8A38-4755-A1E9-332B82F0BB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60" name="Freeform 186">
                <a:extLst>
                  <a:ext uri="{FF2B5EF4-FFF2-40B4-BE49-F238E27FC236}">
                    <a16:creationId xmlns:a16="http://schemas.microsoft.com/office/drawing/2014/main" id="{47A565F8-EF87-4D48-A221-A9024EA3E7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61" name="Freeform 187">
                <a:extLst>
                  <a:ext uri="{FF2B5EF4-FFF2-40B4-BE49-F238E27FC236}">
                    <a16:creationId xmlns:a16="http://schemas.microsoft.com/office/drawing/2014/main" id="{CC2004BD-5BF0-4526-84FD-BE772841C2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62" name="Freeform 157">
                <a:extLst>
                  <a:ext uri="{FF2B5EF4-FFF2-40B4-BE49-F238E27FC236}">
                    <a16:creationId xmlns:a16="http://schemas.microsoft.com/office/drawing/2014/main" id="{EFAE98D7-F733-41D2-8F05-FB5B750582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63" name="Freeform 158">
                <a:extLst>
                  <a:ext uri="{FF2B5EF4-FFF2-40B4-BE49-F238E27FC236}">
                    <a16:creationId xmlns:a16="http://schemas.microsoft.com/office/drawing/2014/main" id="{28FF987D-E804-4738-A1B4-679121E3D94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64" name="Freeform 161">
                <a:extLst>
                  <a:ext uri="{FF2B5EF4-FFF2-40B4-BE49-F238E27FC236}">
                    <a16:creationId xmlns:a16="http://schemas.microsoft.com/office/drawing/2014/main" id="{3E0159DF-F478-4F86-A5BE-76CC108C57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65" name="Freeform 162">
                <a:extLst>
                  <a:ext uri="{FF2B5EF4-FFF2-40B4-BE49-F238E27FC236}">
                    <a16:creationId xmlns:a16="http://schemas.microsoft.com/office/drawing/2014/main" id="{72C5D8B3-9545-4A30-BDCD-EBC2EC2BB60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66" name="Freeform 163">
                <a:extLst>
                  <a:ext uri="{FF2B5EF4-FFF2-40B4-BE49-F238E27FC236}">
                    <a16:creationId xmlns:a16="http://schemas.microsoft.com/office/drawing/2014/main" id="{B6B1A8DE-B2C2-416C-8D4B-AE7358335B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67" name="Freeform 164">
                <a:extLst>
                  <a:ext uri="{FF2B5EF4-FFF2-40B4-BE49-F238E27FC236}">
                    <a16:creationId xmlns:a16="http://schemas.microsoft.com/office/drawing/2014/main" id="{0A2895E4-4352-4C5E-9E2A-F86F7C42BA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68" name="Freeform 165">
                <a:extLst>
                  <a:ext uri="{FF2B5EF4-FFF2-40B4-BE49-F238E27FC236}">
                    <a16:creationId xmlns:a16="http://schemas.microsoft.com/office/drawing/2014/main" id="{E53E1D14-E61B-458D-B8FC-262980F112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69" name="Freeform 166">
                <a:extLst>
                  <a:ext uri="{FF2B5EF4-FFF2-40B4-BE49-F238E27FC236}">
                    <a16:creationId xmlns:a16="http://schemas.microsoft.com/office/drawing/2014/main" id="{F8A5F701-A745-4FD0-A60C-42FBEE5EFC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70" name="Freeform 167">
                <a:extLst>
                  <a:ext uri="{FF2B5EF4-FFF2-40B4-BE49-F238E27FC236}">
                    <a16:creationId xmlns:a16="http://schemas.microsoft.com/office/drawing/2014/main" id="{26936B2D-20A8-4CFF-B9E7-D9702236EA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71" name="Freeform 168">
                <a:extLst>
                  <a:ext uri="{FF2B5EF4-FFF2-40B4-BE49-F238E27FC236}">
                    <a16:creationId xmlns:a16="http://schemas.microsoft.com/office/drawing/2014/main" id="{5EC7680C-E7A7-4E28-81F4-9BB221B272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72" name="Freeform 169">
                <a:extLst>
                  <a:ext uri="{FF2B5EF4-FFF2-40B4-BE49-F238E27FC236}">
                    <a16:creationId xmlns:a16="http://schemas.microsoft.com/office/drawing/2014/main" id="{15CE863E-87CD-407B-BD42-2E6D910A55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73" name="Freeform 170">
                <a:extLst>
                  <a:ext uri="{FF2B5EF4-FFF2-40B4-BE49-F238E27FC236}">
                    <a16:creationId xmlns:a16="http://schemas.microsoft.com/office/drawing/2014/main" id="{92CA4579-97BA-4798-908B-6C505351F0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74" name="Freeform 171">
                <a:extLst>
                  <a:ext uri="{FF2B5EF4-FFF2-40B4-BE49-F238E27FC236}">
                    <a16:creationId xmlns:a16="http://schemas.microsoft.com/office/drawing/2014/main" id="{3FDC9A22-4812-48F6-97D2-0200898E41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75" name="Freeform 172">
                <a:extLst>
                  <a:ext uri="{FF2B5EF4-FFF2-40B4-BE49-F238E27FC236}">
                    <a16:creationId xmlns:a16="http://schemas.microsoft.com/office/drawing/2014/main" id="{538995CE-0F88-46B2-A025-3DC782D6C9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76" name="Freeform 173">
                <a:extLst>
                  <a:ext uri="{FF2B5EF4-FFF2-40B4-BE49-F238E27FC236}">
                    <a16:creationId xmlns:a16="http://schemas.microsoft.com/office/drawing/2014/main" id="{482BA48A-98C0-468C-BFF1-04D219AAA4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77" name="Freeform 174">
                <a:extLst>
                  <a:ext uri="{FF2B5EF4-FFF2-40B4-BE49-F238E27FC236}">
                    <a16:creationId xmlns:a16="http://schemas.microsoft.com/office/drawing/2014/main" id="{9E788E6B-4A2D-4509-A5F1-07E149F4BF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78" name="Freeform 175">
                <a:extLst>
                  <a:ext uri="{FF2B5EF4-FFF2-40B4-BE49-F238E27FC236}">
                    <a16:creationId xmlns:a16="http://schemas.microsoft.com/office/drawing/2014/main" id="{389B378E-EFA9-408A-8787-3BA9CDEEED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79" name="Freeform 176">
                <a:extLst>
                  <a:ext uri="{FF2B5EF4-FFF2-40B4-BE49-F238E27FC236}">
                    <a16:creationId xmlns:a16="http://schemas.microsoft.com/office/drawing/2014/main" id="{9F99696D-FA91-466A-BB66-19BC7311B6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80" name="Freeform 177">
                <a:extLst>
                  <a:ext uri="{FF2B5EF4-FFF2-40B4-BE49-F238E27FC236}">
                    <a16:creationId xmlns:a16="http://schemas.microsoft.com/office/drawing/2014/main" id="{7B75713E-AF40-4B72-87E8-0DEB5D8E94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81" name="Freeform 178">
                <a:extLst>
                  <a:ext uri="{FF2B5EF4-FFF2-40B4-BE49-F238E27FC236}">
                    <a16:creationId xmlns:a16="http://schemas.microsoft.com/office/drawing/2014/main" id="{ABB32657-1A5D-42D1-A4B6-D3586EBAAE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82" name="Freeform 188">
                <a:extLst>
                  <a:ext uri="{FF2B5EF4-FFF2-40B4-BE49-F238E27FC236}">
                    <a16:creationId xmlns:a16="http://schemas.microsoft.com/office/drawing/2014/main" id="{0E5C9D93-D27D-401F-A5B5-D25CD36A8E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83" name="Freeform 103">
                <a:extLst>
                  <a:ext uri="{FF2B5EF4-FFF2-40B4-BE49-F238E27FC236}">
                    <a16:creationId xmlns:a16="http://schemas.microsoft.com/office/drawing/2014/main" id="{B20340FF-C1CB-40EB-A250-51159B2780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84" name="Freeform 104">
                <a:extLst>
                  <a:ext uri="{FF2B5EF4-FFF2-40B4-BE49-F238E27FC236}">
                    <a16:creationId xmlns:a16="http://schemas.microsoft.com/office/drawing/2014/main" id="{5795F83E-B9DA-4478-8A6B-68F57EC431C0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  <p:sp>
          <p:nvSpPr>
            <p:cNvPr id="1412" name="AutoShape 25">
              <a:extLst>
                <a:ext uri="{FF2B5EF4-FFF2-40B4-BE49-F238E27FC236}">
                  <a16:creationId xmlns:a16="http://schemas.microsoft.com/office/drawing/2014/main" id="{CFD9DA6C-5342-4C9A-B060-D397B9BE4AAC}"/>
                </a:ext>
              </a:extLst>
            </p:cNvPr>
            <p:cNvSpPr>
              <a:spLocks noChangeArrowheads="1"/>
            </p:cNvSpPr>
            <p:nvPr/>
          </p:nvSpPr>
          <p:spPr bwMode="gray">
            <a:xfrm rot="186187" flipH="1">
              <a:off x="2537765" y="3836692"/>
              <a:ext cx="158509" cy="327676"/>
            </a:xfrm>
            <a:custGeom>
              <a:avLst/>
              <a:gdLst>
                <a:gd name="T0" fmla="*/ 794460491 w 792"/>
                <a:gd name="T1" fmla="*/ 729941208 h 2536"/>
                <a:gd name="T2" fmla="*/ 794460491 w 792"/>
                <a:gd name="T3" fmla="*/ 729941208 h 2536"/>
                <a:gd name="T4" fmla="*/ 794460491 w 792"/>
                <a:gd name="T5" fmla="*/ 729941208 h 2536"/>
                <a:gd name="T6" fmla="*/ 794460491 w 792"/>
                <a:gd name="T7" fmla="*/ 729941208 h 2536"/>
                <a:gd name="T8" fmla="*/ 794460491 w 792"/>
                <a:gd name="T9" fmla="*/ 729941208 h 2536"/>
                <a:gd name="T10" fmla="*/ 794460491 w 792"/>
                <a:gd name="T11" fmla="*/ 729941208 h 2536"/>
                <a:gd name="T12" fmla="*/ 794460491 w 792"/>
                <a:gd name="T13" fmla="*/ 729941208 h 2536"/>
                <a:gd name="T14" fmla="*/ 794460491 w 792"/>
                <a:gd name="T15" fmla="*/ 729941208 h 2536"/>
                <a:gd name="T16" fmla="*/ 794460491 w 792"/>
                <a:gd name="T17" fmla="*/ 729941208 h 2536"/>
                <a:gd name="T18" fmla="*/ 794460491 w 792"/>
                <a:gd name="T19" fmla="*/ 729941208 h 2536"/>
                <a:gd name="T20" fmla="*/ 794460491 w 792"/>
                <a:gd name="T21" fmla="*/ 729941208 h 2536"/>
                <a:gd name="T22" fmla="*/ 794460491 w 792"/>
                <a:gd name="T23" fmla="*/ 729941208 h 2536"/>
                <a:gd name="T24" fmla="*/ 794460491 w 792"/>
                <a:gd name="T25" fmla="*/ 729941208 h 2536"/>
                <a:gd name="T26" fmla="*/ 794460491 w 792"/>
                <a:gd name="T27" fmla="*/ 729941208 h 2536"/>
                <a:gd name="T28" fmla="*/ 0 w 792"/>
                <a:gd name="T29" fmla="*/ 729941208 h 2536"/>
                <a:gd name="T30" fmla="*/ 794460491 w 792"/>
                <a:gd name="T31" fmla="*/ 729941208 h 2536"/>
                <a:gd name="T32" fmla="*/ 794460491 w 792"/>
                <a:gd name="T33" fmla="*/ 729941208 h 2536"/>
                <a:gd name="T34" fmla="*/ 794460491 w 792"/>
                <a:gd name="T35" fmla="*/ 729941208 h 2536"/>
                <a:gd name="T36" fmla="*/ 794460491 w 792"/>
                <a:gd name="T37" fmla="*/ 729941208 h 2536"/>
                <a:gd name="T38" fmla="*/ 794460491 w 792"/>
                <a:gd name="T39" fmla="*/ 729941208 h 2536"/>
                <a:gd name="T40" fmla="*/ 794460491 w 792"/>
                <a:gd name="T41" fmla="*/ 729941208 h 2536"/>
                <a:gd name="T42" fmla="*/ 794460491 w 792"/>
                <a:gd name="T43" fmla="*/ 729941208 h 2536"/>
                <a:gd name="T44" fmla="*/ 794460491 w 792"/>
                <a:gd name="T45" fmla="*/ 729941208 h 2536"/>
                <a:gd name="T46" fmla="*/ 794460491 w 792"/>
                <a:gd name="T47" fmla="*/ 729941208 h 2536"/>
                <a:gd name="T48" fmla="*/ 794460491 w 792"/>
                <a:gd name="T49" fmla="*/ 729941208 h 2536"/>
                <a:gd name="T50" fmla="*/ 794460491 w 792"/>
                <a:gd name="T51" fmla="*/ 729941208 h 2536"/>
                <a:gd name="T52" fmla="*/ 794460491 w 792"/>
                <a:gd name="T53" fmla="*/ 729941208 h 2536"/>
                <a:gd name="T54" fmla="*/ 794460491 w 792"/>
                <a:gd name="T55" fmla="*/ 729941208 h 2536"/>
                <a:gd name="T56" fmla="*/ 794460491 w 792"/>
                <a:gd name="T57" fmla="*/ 729941208 h 2536"/>
                <a:gd name="T58" fmla="*/ 794460491 w 792"/>
                <a:gd name="T59" fmla="*/ 729941208 h 2536"/>
                <a:gd name="T60" fmla="*/ 794460491 w 792"/>
                <a:gd name="T61" fmla="*/ 729941208 h 2536"/>
                <a:gd name="T62" fmla="*/ 794460491 w 792"/>
                <a:gd name="T63" fmla="*/ 729941208 h 2536"/>
                <a:gd name="T64" fmla="*/ 794460491 w 792"/>
                <a:gd name="T65" fmla="*/ 729941208 h 2536"/>
                <a:gd name="T66" fmla="*/ 794460491 w 792"/>
                <a:gd name="T67" fmla="*/ 729941208 h 2536"/>
                <a:gd name="T68" fmla="*/ 794460491 w 792"/>
                <a:gd name="T69" fmla="*/ 729941208 h 2536"/>
                <a:gd name="T70" fmla="*/ 794460491 w 792"/>
                <a:gd name="T71" fmla="*/ 729941208 h 2536"/>
                <a:gd name="T72" fmla="*/ 794460491 w 792"/>
                <a:gd name="T73" fmla="*/ 729941208 h 2536"/>
                <a:gd name="T74" fmla="*/ 794460491 w 792"/>
                <a:gd name="T75" fmla="*/ 729941208 h 2536"/>
                <a:gd name="T76" fmla="*/ 794460491 w 792"/>
                <a:gd name="T77" fmla="*/ 729941208 h 2536"/>
                <a:gd name="T78" fmla="*/ 794460491 w 792"/>
                <a:gd name="T79" fmla="*/ 729941208 h 2536"/>
                <a:gd name="T80" fmla="*/ 794460491 w 792"/>
                <a:gd name="T81" fmla="*/ 729941208 h 2536"/>
                <a:gd name="T82" fmla="*/ 794460491 w 792"/>
                <a:gd name="T83" fmla="*/ 729941208 h 2536"/>
                <a:gd name="T84" fmla="*/ 794460491 w 792"/>
                <a:gd name="T85" fmla="*/ 729941208 h 2536"/>
                <a:gd name="T86" fmla="*/ 794460491 w 792"/>
                <a:gd name="T87" fmla="*/ 729941208 h 2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792"/>
                <a:gd name="T133" fmla="*/ 0 h 2536"/>
                <a:gd name="T134" fmla="*/ 792 w 792"/>
                <a:gd name="T135" fmla="*/ 2536 h 2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792" h="2536">
                  <a:moveTo>
                    <a:pt x="752" y="900"/>
                  </a:moveTo>
                  <a:cubicBezTo>
                    <a:pt x="752" y="888"/>
                    <a:pt x="744" y="880"/>
                    <a:pt x="740" y="872"/>
                  </a:cubicBezTo>
                  <a:cubicBezTo>
                    <a:pt x="720" y="760"/>
                    <a:pt x="736" y="656"/>
                    <a:pt x="724" y="548"/>
                  </a:cubicBezTo>
                  <a:cubicBezTo>
                    <a:pt x="724" y="524"/>
                    <a:pt x="724" y="500"/>
                    <a:pt x="716" y="480"/>
                  </a:cubicBezTo>
                  <a:cubicBezTo>
                    <a:pt x="712" y="472"/>
                    <a:pt x="704" y="464"/>
                    <a:pt x="696" y="456"/>
                  </a:cubicBezTo>
                  <a:cubicBezTo>
                    <a:pt x="688" y="452"/>
                    <a:pt x="668" y="452"/>
                    <a:pt x="672" y="444"/>
                  </a:cubicBezTo>
                  <a:cubicBezTo>
                    <a:pt x="688" y="332"/>
                    <a:pt x="664" y="224"/>
                    <a:pt x="656" y="116"/>
                  </a:cubicBezTo>
                  <a:cubicBezTo>
                    <a:pt x="652" y="56"/>
                    <a:pt x="600" y="0"/>
                    <a:pt x="532" y="8"/>
                  </a:cubicBezTo>
                  <a:cubicBezTo>
                    <a:pt x="512" y="12"/>
                    <a:pt x="492" y="16"/>
                    <a:pt x="472" y="32"/>
                  </a:cubicBezTo>
                  <a:cubicBezTo>
                    <a:pt x="440" y="60"/>
                    <a:pt x="416" y="88"/>
                    <a:pt x="400" y="124"/>
                  </a:cubicBezTo>
                  <a:cubicBezTo>
                    <a:pt x="392" y="148"/>
                    <a:pt x="380" y="164"/>
                    <a:pt x="372" y="188"/>
                  </a:cubicBezTo>
                  <a:cubicBezTo>
                    <a:pt x="364" y="212"/>
                    <a:pt x="364" y="232"/>
                    <a:pt x="360" y="256"/>
                  </a:cubicBezTo>
                  <a:cubicBezTo>
                    <a:pt x="356" y="272"/>
                    <a:pt x="364" y="284"/>
                    <a:pt x="364" y="296"/>
                  </a:cubicBezTo>
                  <a:cubicBezTo>
                    <a:pt x="364" y="352"/>
                    <a:pt x="308" y="388"/>
                    <a:pt x="264" y="416"/>
                  </a:cubicBezTo>
                  <a:cubicBezTo>
                    <a:pt x="240" y="432"/>
                    <a:pt x="204" y="428"/>
                    <a:pt x="184" y="452"/>
                  </a:cubicBezTo>
                  <a:cubicBezTo>
                    <a:pt x="144" y="496"/>
                    <a:pt x="160" y="556"/>
                    <a:pt x="144" y="608"/>
                  </a:cubicBezTo>
                  <a:cubicBezTo>
                    <a:pt x="144" y="612"/>
                    <a:pt x="156" y="616"/>
                    <a:pt x="152" y="628"/>
                  </a:cubicBezTo>
                  <a:cubicBezTo>
                    <a:pt x="148" y="696"/>
                    <a:pt x="156" y="764"/>
                    <a:pt x="140" y="832"/>
                  </a:cubicBezTo>
                  <a:cubicBezTo>
                    <a:pt x="128" y="876"/>
                    <a:pt x="120" y="916"/>
                    <a:pt x="116" y="960"/>
                  </a:cubicBezTo>
                  <a:cubicBezTo>
                    <a:pt x="112" y="1024"/>
                    <a:pt x="116" y="1088"/>
                    <a:pt x="116" y="1152"/>
                  </a:cubicBezTo>
                  <a:cubicBezTo>
                    <a:pt x="116" y="1212"/>
                    <a:pt x="108" y="1272"/>
                    <a:pt x="96" y="1336"/>
                  </a:cubicBezTo>
                  <a:cubicBezTo>
                    <a:pt x="92" y="1360"/>
                    <a:pt x="104" y="1384"/>
                    <a:pt x="120" y="1404"/>
                  </a:cubicBezTo>
                  <a:cubicBezTo>
                    <a:pt x="136" y="1424"/>
                    <a:pt x="164" y="1432"/>
                    <a:pt x="188" y="1436"/>
                  </a:cubicBezTo>
                  <a:cubicBezTo>
                    <a:pt x="192" y="1436"/>
                    <a:pt x="196" y="1440"/>
                    <a:pt x="196" y="1444"/>
                  </a:cubicBezTo>
                  <a:cubicBezTo>
                    <a:pt x="192" y="1540"/>
                    <a:pt x="192" y="1636"/>
                    <a:pt x="180" y="1736"/>
                  </a:cubicBezTo>
                  <a:cubicBezTo>
                    <a:pt x="180" y="1744"/>
                    <a:pt x="188" y="1748"/>
                    <a:pt x="188" y="1752"/>
                  </a:cubicBezTo>
                  <a:cubicBezTo>
                    <a:pt x="188" y="1820"/>
                    <a:pt x="152" y="1884"/>
                    <a:pt x="148" y="1956"/>
                  </a:cubicBezTo>
                  <a:cubicBezTo>
                    <a:pt x="144" y="2056"/>
                    <a:pt x="156" y="2152"/>
                    <a:pt x="148" y="2252"/>
                  </a:cubicBezTo>
                  <a:cubicBezTo>
                    <a:pt x="148" y="2316"/>
                    <a:pt x="120" y="2376"/>
                    <a:pt x="88" y="2432"/>
                  </a:cubicBezTo>
                  <a:cubicBezTo>
                    <a:pt x="64" y="2468"/>
                    <a:pt x="24" y="2484"/>
                    <a:pt x="0" y="2516"/>
                  </a:cubicBezTo>
                  <a:cubicBezTo>
                    <a:pt x="52" y="2512"/>
                    <a:pt x="104" y="2516"/>
                    <a:pt x="152" y="2492"/>
                  </a:cubicBezTo>
                  <a:cubicBezTo>
                    <a:pt x="148" y="2460"/>
                    <a:pt x="180" y="2424"/>
                    <a:pt x="208" y="2424"/>
                  </a:cubicBezTo>
                  <a:cubicBezTo>
                    <a:pt x="224" y="2428"/>
                    <a:pt x="204" y="2460"/>
                    <a:pt x="220" y="2476"/>
                  </a:cubicBezTo>
                  <a:cubicBezTo>
                    <a:pt x="220" y="2448"/>
                    <a:pt x="224" y="2420"/>
                    <a:pt x="244" y="2396"/>
                  </a:cubicBezTo>
                  <a:cubicBezTo>
                    <a:pt x="268" y="2372"/>
                    <a:pt x="248" y="2336"/>
                    <a:pt x="224" y="2312"/>
                  </a:cubicBezTo>
                  <a:cubicBezTo>
                    <a:pt x="224" y="2308"/>
                    <a:pt x="221" y="2300"/>
                    <a:pt x="220" y="2292"/>
                  </a:cubicBezTo>
                  <a:cubicBezTo>
                    <a:pt x="216" y="2244"/>
                    <a:pt x="224" y="2196"/>
                    <a:pt x="236" y="2144"/>
                  </a:cubicBezTo>
                  <a:cubicBezTo>
                    <a:pt x="244" y="2084"/>
                    <a:pt x="264" y="2032"/>
                    <a:pt x="280" y="1972"/>
                  </a:cubicBezTo>
                  <a:cubicBezTo>
                    <a:pt x="296" y="1916"/>
                    <a:pt x="284" y="1856"/>
                    <a:pt x="304" y="1800"/>
                  </a:cubicBezTo>
                  <a:cubicBezTo>
                    <a:pt x="308" y="1784"/>
                    <a:pt x="312" y="1760"/>
                    <a:pt x="328" y="1752"/>
                  </a:cubicBezTo>
                  <a:cubicBezTo>
                    <a:pt x="352" y="1740"/>
                    <a:pt x="380" y="1740"/>
                    <a:pt x="404" y="1744"/>
                  </a:cubicBezTo>
                  <a:cubicBezTo>
                    <a:pt x="432" y="1744"/>
                    <a:pt x="460" y="1748"/>
                    <a:pt x="488" y="1752"/>
                  </a:cubicBezTo>
                  <a:cubicBezTo>
                    <a:pt x="500" y="1756"/>
                    <a:pt x="504" y="1768"/>
                    <a:pt x="508" y="1780"/>
                  </a:cubicBezTo>
                  <a:cubicBezTo>
                    <a:pt x="512" y="1840"/>
                    <a:pt x="496" y="1896"/>
                    <a:pt x="488" y="1956"/>
                  </a:cubicBezTo>
                  <a:cubicBezTo>
                    <a:pt x="484" y="2024"/>
                    <a:pt x="496" y="2092"/>
                    <a:pt x="480" y="2164"/>
                  </a:cubicBezTo>
                  <a:cubicBezTo>
                    <a:pt x="476" y="2192"/>
                    <a:pt x="476" y="2220"/>
                    <a:pt x="468" y="2248"/>
                  </a:cubicBezTo>
                  <a:cubicBezTo>
                    <a:pt x="460" y="2272"/>
                    <a:pt x="448" y="2292"/>
                    <a:pt x="444" y="2320"/>
                  </a:cubicBezTo>
                  <a:cubicBezTo>
                    <a:pt x="440" y="2328"/>
                    <a:pt x="428" y="2328"/>
                    <a:pt x="428" y="2340"/>
                  </a:cubicBezTo>
                  <a:cubicBezTo>
                    <a:pt x="424" y="2352"/>
                    <a:pt x="420" y="2364"/>
                    <a:pt x="420" y="2376"/>
                  </a:cubicBezTo>
                  <a:cubicBezTo>
                    <a:pt x="424" y="2392"/>
                    <a:pt x="440" y="2404"/>
                    <a:pt x="444" y="2416"/>
                  </a:cubicBezTo>
                  <a:cubicBezTo>
                    <a:pt x="452" y="2432"/>
                    <a:pt x="452" y="2452"/>
                    <a:pt x="448" y="2468"/>
                  </a:cubicBezTo>
                  <a:cubicBezTo>
                    <a:pt x="444" y="2476"/>
                    <a:pt x="436" y="2488"/>
                    <a:pt x="444" y="2496"/>
                  </a:cubicBezTo>
                  <a:cubicBezTo>
                    <a:pt x="480" y="2524"/>
                    <a:pt x="564" y="2536"/>
                    <a:pt x="552" y="2472"/>
                  </a:cubicBezTo>
                  <a:cubicBezTo>
                    <a:pt x="540" y="2432"/>
                    <a:pt x="512" y="2392"/>
                    <a:pt x="516" y="2348"/>
                  </a:cubicBezTo>
                  <a:cubicBezTo>
                    <a:pt x="516" y="2312"/>
                    <a:pt x="520" y="2276"/>
                    <a:pt x="532" y="2240"/>
                  </a:cubicBezTo>
                  <a:cubicBezTo>
                    <a:pt x="596" y="2088"/>
                    <a:pt x="640" y="1932"/>
                    <a:pt x="624" y="1768"/>
                  </a:cubicBezTo>
                  <a:cubicBezTo>
                    <a:pt x="652" y="1744"/>
                    <a:pt x="696" y="1748"/>
                    <a:pt x="732" y="1748"/>
                  </a:cubicBezTo>
                  <a:cubicBezTo>
                    <a:pt x="736" y="1640"/>
                    <a:pt x="708" y="1536"/>
                    <a:pt x="724" y="1428"/>
                  </a:cubicBezTo>
                  <a:cubicBezTo>
                    <a:pt x="728" y="1408"/>
                    <a:pt x="756" y="1416"/>
                    <a:pt x="768" y="1404"/>
                  </a:cubicBezTo>
                  <a:cubicBezTo>
                    <a:pt x="784" y="1392"/>
                    <a:pt x="792" y="1368"/>
                    <a:pt x="792" y="1356"/>
                  </a:cubicBezTo>
                  <a:cubicBezTo>
                    <a:pt x="740" y="1204"/>
                    <a:pt x="784" y="1060"/>
                    <a:pt x="752" y="900"/>
                  </a:cubicBezTo>
                  <a:close/>
                  <a:moveTo>
                    <a:pt x="208" y="1272"/>
                  </a:moveTo>
                  <a:cubicBezTo>
                    <a:pt x="200" y="1316"/>
                    <a:pt x="200" y="1364"/>
                    <a:pt x="200" y="1408"/>
                  </a:cubicBezTo>
                  <a:cubicBezTo>
                    <a:pt x="200" y="1416"/>
                    <a:pt x="204" y="1432"/>
                    <a:pt x="192" y="1428"/>
                  </a:cubicBezTo>
                  <a:cubicBezTo>
                    <a:pt x="176" y="1428"/>
                    <a:pt x="172" y="1420"/>
                    <a:pt x="160" y="1408"/>
                  </a:cubicBezTo>
                  <a:cubicBezTo>
                    <a:pt x="160" y="1404"/>
                    <a:pt x="160" y="1400"/>
                    <a:pt x="160" y="1396"/>
                  </a:cubicBezTo>
                  <a:cubicBezTo>
                    <a:pt x="148" y="1400"/>
                    <a:pt x="140" y="1388"/>
                    <a:pt x="136" y="1376"/>
                  </a:cubicBezTo>
                  <a:cubicBezTo>
                    <a:pt x="128" y="1356"/>
                    <a:pt x="132" y="1324"/>
                    <a:pt x="148" y="1324"/>
                  </a:cubicBezTo>
                  <a:cubicBezTo>
                    <a:pt x="172" y="1320"/>
                    <a:pt x="164" y="1364"/>
                    <a:pt x="172" y="1384"/>
                  </a:cubicBezTo>
                  <a:cubicBezTo>
                    <a:pt x="176" y="1388"/>
                    <a:pt x="180" y="1388"/>
                    <a:pt x="184" y="1388"/>
                  </a:cubicBezTo>
                  <a:cubicBezTo>
                    <a:pt x="180" y="1352"/>
                    <a:pt x="184" y="1312"/>
                    <a:pt x="176" y="1276"/>
                  </a:cubicBezTo>
                  <a:cubicBezTo>
                    <a:pt x="172" y="1252"/>
                    <a:pt x="152" y="1236"/>
                    <a:pt x="156" y="1208"/>
                  </a:cubicBezTo>
                  <a:cubicBezTo>
                    <a:pt x="180" y="1060"/>
                    <a:pt x="224" y="928"/>
                    <a:pt x="232" y="780"/>
                  </a:cubicBezTo>
                  <a:cubicBezTo>
                    <a:pt x="232" y="756"/>
                    <a:pt x="224" y="724"/>
                    <a:pt x="248" y="712"/>
                  </a:cubicBezTo>
                  <a:cubicBezTo>
                    <a:pt x="264" y="704"/>
                    <a:pt x="257" y="732"/>
                    <a:pt x="260" y="744"/>
                  </a:cubicBezTo>
                  <a:cubicBezTo>
                    <a:pt x="304" y="928"/>
                    <a:pt x="224" y="1092"/>
                    <a:pt x="208" y="1272"/>
                  </a:cubicBezTo>
                  <a:close/>
                  <a:moveTo>
                    <a:pt x="656" y="876"/>
                  </a:moveTo>
                  <a:cubicBezTo>
                    <a:pt x="656" y="888"/>
                    <a:pt x="641" y="882"/>
                    <a:pt x="632" y="876"/>
                  </a:cubicBezTo>
                  <a:cubicBezTo>
                    <a:pt x="620" y="868"/>
                    <a:pt x="620" y="852"/>
                    <a:pt x="624" y="844"/>
                  </a:cubicBezTo>
                  <a:cubicBezTo>
                    <a:pt x="632" y="824"/>
                    <a:pt x="624" y="800"/>
                    <a:pt x="616" y="780"/>
                  </a:cubicBezTo>
                  <a:cubicBezTo>
                    <a:pt x="608" y="764"/>
                    <a:pt x="608" y="744"/>
                    <a:pt x="624" y="728"/>
                  </a:cubicBezTo>
                  <a:cubicBezTo>
                    <a:pt x="628" y="728"/>
                    <a:pt x="632" y="728"/>
                    <a:pt x="636" y="728"/>
                  </a:cubicBezTo>
                  <a:cubicBezTo>
                    <a:pt x="664" y="776"/>
                    <a:pt x="660" y="828"/>
                    <a:pt x="656" y="876"/>
                  </a:cubicBezTo>
                  <a:close/>
                  <a:moveTo>
                    <a:pt x="728" y="1400"/>
                  </a:moveTo>
                  <a:cubicBezTo>
                    <a:pt x="724" y="1400"/>
                    <a:pt x="716" y="1392"/>
                    <a:pt x="720" y="1384"/>
                  </a:cubicBezTo>
                  <a:cubicBezTo>
                    <a:pt x="728" y="1364"/>
                    <a:pt x="716" y="1332"/>
                    <a:pt x="748" y="1332"/>
                  </a:cubicBezTo>
                  <a:cubicBezTo>
                    <a:pt x="752" y="1332"/>
                    <a:pt x="752" y="1341"/>
                    <a:pt x="756" y="1348"/>
                  </a:cubicBezTo>
                  <a:cubicBezTo>
                    <a:pt x="768" y="1372"/>
                    <a:pt x="756" y="1400"/>
                    <a:pt x="728" y="1400"/>
                  </a:cubicBezTo>
                  <a:close/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defTabSz="914378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72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13" name="AutoShape 22">
              <a:extLst>
                <a:ext uri="{FF2B5EF4-FFF2-40B4-BE49-F238E27FC236}">
                  <a16:creationId xmlns:a16="http://schemas.microsoft.com/office/drawing/2014/main" id="{67650732-00E2-4CB3-B6F5-31092B13E1E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642856" y="3820290"/>
              <a:ext cx="139656" cy="340512"/>
            </a:xfrm>
            <a:custGeom>
              <a:avLst/>
              <a:gdLst>
                <a:gd name="T0" fmla="*/ 808464432 w 680"/>
                <a:gd name="T1" fmla="*/ 813928491 h 2335"/>
                <a:gd name="T2" fmla="*/ 808464432 w 680"/>
                <a:gd name="T3" fmla="*/ 813928491 h 2335"/>
                <a:gd name="T4" fmla="*/ 808464432 w 680"/>
                <a:gd name="T5" fmla="*/ 813928491 h 2335"/>
                <a:gd name="T6" fmla="*/ 808464432 w 680"/>
                <a:gd name="T7" fmla="*/ 813928491 h 2335"/>
                <a:gd name="T8" fmla="*/ 808464432 w 680"/>
                <a:gd name="T9" fmla="*/ 813928491 h 2335"/>
                <a:gd name="T10" fmla="*/ 808464432 w 680"/>
                <a:gd name="T11" fmla="*/ 813928491 h 2335"/>
                <a:gd name="T12" fmla="*/ 808464432 w 680"/>
                <a:gd name="T13" fmla="*/ 813928491 h 2335"/>
                <a:gd name="T14" fmla="*/ 808464432 w 680"/>
                <a:gd name="T15" fmla="*/ 813928491 h 2335"/>
                <a:gd name="T16" fmla="*/ 808464432 w 680"/>
                <a:gd name="T17" fmla="*/ 813928491 h 2335"/>
                <a:gd name="T18" fmla="*/ 808464432 w 680"/>
                <a:gd name="T19" fmla="*/ 813928491 h 2335"/>
                <a:gd name="T20" fmla="*/ 808464432 w 680"/>
                <a:gd name="T21" fmla="*/ 813928491 h 2335"/>
                <a:gd name="T22" fmla="*/ 808464432 w 680"/>
                <a:gd name="T23" fmla="*/ 813928491 h 2335"/>
                <a:gd name="T24" fmla="*/ 808464432 w 680"/>
                <a:gd name="T25" fmla="*/ 813928491 h 2335"/>
                <a:gd name="T26" fmla="*/ 808464432 w 680"/>
                <a:gd name="T27" fmla="*/ 813928491 h 2335"/>
                <a:gd name="T28" fmla="*/ 808464432 w 680"/>
                <a:gd name="T29" fmla="*/ 813928491 h 2335"/>
                <a:gd name="T30" fmla="*/ 808464432 w 680"/>
                <a:gd name="T31" fmla="*/ 813928491 h 2335"/>
                <a:gd name="T32" fmla="*/ 808464432 w 680"/>
                <a:gd name="T33" fmla="*/ 813928491 h 2335"/>
                <a:gd name="T34" fmla="*/ 808464432 w 680"/>
                <a:gd name="T35" fmla="*/ 813928491 h 2335"/>
                <a:gd name="T36" fmla="*/ 808464432 w 680"/>
                <a:gd name="T37" fmla="*/ 813928491 h 2335"/>
                <a:gd name="T38" fmla="*/ 808464432 w 680"/>
                <a:gd name="T39" fmla="*/ 813928491 h 2335"/>
                <a:gd name="T40" fmla="*/ 808464432 w 680"/>
                <a:gd name="T41" fmla="*/ 813928491 h 2335"/>
                <a:gd name="T42" fmla="*/ 808464432 w 680"/>
                <a:gd name="T43" fmla="*/ 813928491 h 2335"/>
                <a:gd name="T44" fmla="*/ 808464432 w 680"/>
                <a:gd name="T45" fmla="*/ 813928491 h 2335"/>
                <a:gd name="T46" fmla="*/ 808464432 w 680"/>
                <a:gd name="T47" fmla="*/ 813928491 h 2335"/>
                <a:gd name="T48" fmla="*/ 808464432 w 680"/>
                <a:gd name="T49" fmla="*/ 813928491 h 2335"/>
                <a:gd name="T50" fmla="*/ 808464432 w 680"/>
                <a:gd name="T51" fmla="*/ 813928491 h 2335"/>
                <a:gd name="T52" fmla="*/ 808464432 w 680"/>
                <a:gd name="T53" fmla="*/ 813928491 h 2335"/>
                <a:gd name="T54" fmla="*/ 808464432 w 680"/>
                <a:gd name="T55" fmla="*/ 813928491 h 2335"/>
                <a:gd name="T56" fmla="*/ 808464432 w 680"/>
                <a:gd name="T57" fmla="*/ 813928491 h 2335"/>
                <a:gd name="T58" fmla="*/ 808464432 w 680"/>
                <a:gd name="T59" fmla="*/ 813928491 h 2335"/>
                <a:gd name="T60" fmla="*/ 808464432 w 680"/>
                <a:gd name="T61" fmla="*/ 813928491 h 2335"/>
                <a:gd name="T62" fmla="*/ 808464432 w 680"/>
                <a:gd name="T63" fmla="*/ 813928491 h 2335"/>
                <a:gd name="T64" fmla="*/ 808464432 w 680"/>
                <a:gd name="T65" fmla="*/ 813928491 h 2335"/>
                <a:gd name="T66" fmla="*/ 808464432 w 680"/>
                <a:gd name="T67" fmla="*/ 813928491 h 2335"/>
                <a:gd name="T68" fmla="*/ 808464432 w 680"/>
                <a:gd name="T69" fmla="*/ 813928491 h 2335"/>
                <a:gd name="T70" fmla="*/ 808464432 w 680"/>
                <a:gd name="T71" fmla="*/ 813928491 h 2335"/>
                <a:gd name="T72" fmla="*/ 808464432 w 680"/>
                <a:gd name="T73" fmla="*/ 813928491 h 2335"/>
                <a:gd name="T74" fmla="*/ 808464432 w 680"/>
                <a:gd name="T75" fmla="*/ 813928491 h 2335"/>
                <a:gd name="T76" fmla="*/ 808464432 w 680"/>
                <a:gd name="T77" fmla="*/ 813928491 h 2335"/>
                <a:gd name="T78" fmla="*/ 808464432 w 680"/>
                <a:gd name="T79" fmla="*/ 813928491 h 2335"/>
                <a:gd name="T80" fmla="*/ 808464432 w 680"/>
                <a:gd name="T81" fmla="*/ 813928491 h 2335"/>
                <a:gd name="T82" fmla="*/ 808464432 w 680"/>
                <a:gd name="T83" fmla="*/ 813928491 h 2335"/>
                <a:gd name="T84" fmla="*/ 808464432 w 680"/>
                <a:gd name="T85" fmla="*/ 813928491 h 2335"/>
                <a:gd name="T86" fmla="*/ 808464432 w 680"/>
                <a:gd name="T87" fmla="*/ 813928491 h 2335"/>
                <a:gd name="T88" fmla="*/ 808464432 w 680"/>
                <a:gd name="T89" fmla="*/ 813928491 h 2335"/>
                <a:gd name="T90" fmla="*/ 808464432 w 680"/>
                <a:gd name="T91" fmla="*/ 813928491 h 2335"/>
                <a:gd name="T92" fmla="*/ 808464432 w 680"/>
                <a:gd name="T93" fmla="*/ 813928491 h 2335"/>
                <a:gd name="T94" fmla="*/ 808464432 w 680"/>
                <a:gd name="T95" fmla="*/ 813928491 h 2335"/>
                <a:gd name="T96" fmla="*/ 808464432 w 680"/>
                <a:gd name="T97" fmla="*/ 813928491 h 2335"/>
                <a:gd name="T98" fmla="*/ 808464432 w 680"/>
                <a:gd name="T99" fmla="*/ 813928491 h 2335"/>
                <a:gd name="T100" fmla="*/ 808464432 w 680"/>
                <a:gd name="T101" fmla="*/ 813928491 h 2335"/>
                <a:gd name="T102" fmla="*/ 808464432 w 680"/>
                <a:gd name="T103" fmla="*/ 813928491 h 2335"/>
                <a:gd name="T104" fmla="*/ 808464432 w 680"/>
                <a:gd name="T105" fmla="*/ 813928491 h 2335"/>
                <a:gd name="T106" fmla="*/ 808464432 w 680"/>
                <a:gd name="T107" fmla="*/ 813928491 h 2335"/>
                <a:gd name="T108" fmla="*/ 808464432 w 680"/>
                <a:gd name="T109" fmla="*/ 813928491 h 2335"/>
                <a:gd name="T110" fmla="*/ 808464432 w 680"/>
                <a:gd name="T111" fmla="*/ 813928491 h 2335"/>
                <a:gd name="T112" fmla="*/ 808464432 w 680"/>
                <a:gd name="T113" fmla="*/ 813928491 h 2335"/>
                <a:gd name="T114" fmla="*/ 808464432 w 680"/>
                <a:gd name="T115" fmla="*/ 813928491 h 233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680"/>
                <a:gd name="T175" fmla="*/ 0 h 2335"/>
                <a:gd name="T176" fmla="*/ 680 w 680"/>
                <a:gd name="T177" fmla="*/ 2335 h 2335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680" h="2335">
                  <a:moveTo>
                    <a:pt x="676" y="998"/>
                  </a:moveTo>
                  <a:cubicBezTo>
                    <a:pt x="670" y="976"/>
                    <a:pt x="677" y="952"/>
                    <a:pt x="674" y="929"/>
                  </a:cubicBezTo>
                  <a:cubicBezTo>
                    <a:pt x="673" y="919"/>
                    <a:pt x="670" y="909"/>
                    <a:pt x="668" y="898"/>
                  </a:cubicBezTo>
                  <a:cubicBezTo>
                    <a:pt x="666" y="885"/>
                    <a:pt x="667" y="872"/>
                    <a:pt x="667" y="859"/>
                  </a:cubicBezTo>
                  <a:cubicBezTo>
                    <a:pt x="666" y="834"/>
                    <a:pt x="662" y="810"/>
                    <a:pt x="662" y="785"/>
                  </a:cubicBezTo>
                  <a:cubicBezTo>
                    <a:pt x="663" y="759"/>
                    <a:pt x="664" y="732"/>
                    <a:pt x="662" y="706"/>
                  </a:cubicBezTo>
                  <a:cubicBezTo>
                    <a:pt x="657" y="647"/>
                    <a:pt x="645" y="590"/>
                    <a:pt x="632" y="533"/>
                  </a:cubicBezTo>
                  <a:cubicBezTo>
                    <a:pt x="628" y="513"/>
                    <a:pt x="623" y="492"/>
                    <a:pt x="618" y="472"/>
                  </a:cubicBezTo>
                  <a:cubicBezTo>
                    <a:pt x="613" y="453"/>
                    <a:pt x="607" y="436"/>
                    <a:pt x="592" y="423"/>
                  </a:cubicBezTo>
                  <a:cubicBezTo>
                    <a:pt x="572" y="405"/>
                    <a:pt x="547" y="403"/>
                    <a:pt x="524" y="392"/>
                  </a:cubicBezTo>
                  <a:cubicBezTo>
                    <a:pt x="506" y="384"/>
                    <a:pt x="489" y="373"/>
                    <a:pt x="471" y="364"/>
                  </a:cubicBezTo>
                  <a:cubicBezTo>
                    <a:pt x="463" y="361"/>
                    <a:pt x="455" y="357"/>
                    <a:pt x="449" y="351"/>
                  </a:cubicBezTo>
                  <a:cubicBezTo>
                    <a:pt x="443" y="344"/>
                    <a:pt x="438" y="342"/>
                    <a:pt x="430" y="339"/>
                  </a:cubicBezTo>
                  <a:cubicBezTo>
                    <a:pt x="420" y="336"/>
                    <a:pt x="415" y="332"/>
                    <a:pt x="415" y="323"/>
                  </a:cubicBezTo>
                  <a:cubicBezTo>
                    <a:pt x="415" y="314"/>
                    <a:pt x="415" y="304"/>
                    <a:pt x="414" y="294"/>
                  </a:cubicBezTo>
                  <a:cubicBezTo>
                    <a:pt x="413" y="285"/>
                    <a:pt x="412" y="279"/>
                    <a:pt x="419" y="272"/>
                  </a:cubicBezTo>
                  <a:cubicBezTo>
                    <a:pt x="426" y="263"/>
                    <a:pt x="428" y="252"/>
                    <a:pt x="429" y="241"/>
                  </a:cubicBezTo>
                  <a:cubicBezTo>
                    <a:pt x="430" y="234"/>
                    <a:pt x="431" y="227"/>
                    <a:pt x="431" y="220"/>
                  </a:cubicBezTo>
                  <a:cubicBezTo>
                    <a:pt x="431" y="214"/>
                    <a:pt x="431" y="215"/>
                    <a:pt x="436" y="216"/>
                  </a:cubicBezTo>
                  <a:cubicBezTo>
                    <a:pt x="450" y="219"/>
                    <a:pt x="451" y="211"/>
                    <a:pt x="456" y="200"/>
                  </a:cubicBezTo>
                  <a:cubicBezTo>
                    <a:pt x="461" y="190"/>
                    <a:pt x="474" y="134"/>
                    <a:pt x="449" y="140"/>
                  </a:cubicBezTo>
                  <a:cubicBezTo>
                    <a:pt x="446" y="141"/>
                    <a:pt x="449" y="130"/>
                    <a:pt x="449" y="128"/>
                  </a:cubicBezTo>
                  <a:cubicBezTo>
                    <a:pt x="450" y="121"/>
                    <a:pt x="453" y="114"/>
                    <a:pt x="451" y="106"/>
                  </a:cubicBezTo>
                  <a:cubicBezTo>
                    <a:pt x="448" y="95"/>
                    <a:pt x="452" y="86"/>
                    <a:pt x="450" y="76"/>
                  </a:cubicBezTo>
                  <a:cubicBezTo>
                    <a:pt x="449" y="66"/>
                    <a:pt x="442" y="57"/>
                    <a:pt x="438" y="48"/>
                  </a:cubicBezTo>
                  <a:cubicBezTo>
                    <a:pt x="435" y="43"/>
                    <a:pt x="435" y="38"/>
                    <a:pt x="429" y="35"/>
                  </a:cubicBezTo>
                  <a:cubicBezTo>
                    <a:pt x="423" y="32"/>
                    <a:pt x="421" y="28"/>
                    <a:pt x="416" y="24"/>
                  </a:cubicBezTo>
                  <a:cubicBezTo>
                    <a:pt x="408" y="17"/>
                    <a:pt x="397" y="5"/>
                    <a:pt x="386" y="7"/>
                  </a:cubicBezTo>
                  <a:cubicBezTo>
                    <a:pt x="381" y="9"/>
                    <a:pt x="376" y="5"/>
                    <a:pt x="371" y="3"/>
                  </a:cubicBezTo>
                  <a:cubicBezTo>
                    <a:pt x="369" y="3"/>
                    <a:pt x="366" y="3"/>
                    <a:pt x="364" y="3"/>
                  </a:cubicBezTo>
                  <a:cubicBezTo>
                    <a:pt x="360" y="3"/>
                    <a:pt x="356" y="0"/>
                    <a:pt x="352" y="0"/>
                  </a:cubicBezTo>
                  <a:cubicBezTo>
                    <a:pt x="346" y="0"/>
                    <a:pt x="338" y="1"/>
                    <a:pt x="332" y="1"/>
                  </a:cubicBezTo>
                  <a:cubicBezTo>
                    <a:pt x="330" y="2"/>
                    <a:pt x="328" y="4"/>
                    <a:pt x="325" y="4"/>
                  </a:cubicBezTo>
                  <a:cubicBezTo>
                    <a:pt x="322" y="5"/>
                    <a:pt x="320" y="3"/>
                    <a:pt x="316" y="3"/>
                  </a:cubicBezTo>
                  <a:cubicBezTo>
                    <a:pt x="311" y="3"/>
                    <a:pt x="307" y="9"/>
                    <a:pt x="301" y="10"/>
                  </a:cubicBezTo>
                  <a:cubicBezTo>
                    <a:pt x="299" y="11"/>
                    <a:pt x="297" y="13"/>
                    <a:pt x="295" y="14"/>
                  </a:cubicBezTo>
                  <a:cubicBezTo>
                    <a:pt x="292" y="15"/>
                    <a:pt x="288" y="16"/>
                    <a:pt x="285" y="17"/>
                  </a:cubicBezTo>
                  <a:cubicBezTo>
                    <a:pt x="280" y="20"/>
                    <a:pt x="276" y="22"/>
                    <a:pt x="272" y="25"/>
                  </a:cubicBezTo>
                  <a:cubicBezTo>
                    <a:pt x="269" y="27"/>
                    <a:pt x="268" y="30"/>
                    <a:pt x="266" y="32"/>
                  </a:cubicBezTo>
                  <a:cubicBezTo>
                    <a:pt x="262" y="35"/>
                    <a:pt x="257" y="39"/>
                    <a:pt x="254" y="44"/>
                  </a:cubicBezTo>
                  <a:cubicBezTo>
                    <a:pt x="253" y="47"/>
                    <a:pt x="253" y="50"/>
                    <a:pt x="251" y="53"/>
                  </a:cubicBezTo>
                  <a:cubicBezTo>
                    <a:pt x="250" y="56"/>
                    <a:pt x="247" y="57"/>
                    <a:pt x="245" y="61"/>
                  </a:cubicBezTo>
                  <a:cubicBezTo>
                    <a:pt x="242" y="69"/>
                    <a:pt x="237" y="87"/>
                    <a:pt x="241" y="95"/>
                  </a:cubicBezTo>
                  <a:cubicBezTo>
                    <a:pt x="245" y="104"/>
                    <a:pt x="240" y="115"/>
                    <a:pt x="244" y="124"/>
                  </a:cubicBezTo>
                  <a:cubicBezTo>
                    <a:pt x="245" y="129"/>
                    <a:pt x="239" y="126"/>
                    <a:pt x="236" y="127"/>
                  </a:cubicBezTo>
                  <a:cubicBezTo>
                    <a:pt x="231" y="130"/>
                    <a:pt x="231" y="138"/>
                    <a:pt x="230" y="142"/>
                  </a:cubicBezTo>
                  <a:cubicBezTo>
                    <a:pt x="228" y="155"/>
                    <a:pt x="226" y="170"/>
                    <a:pt x="229" y="183"/>
                  </a:cubicBezTo>
                  <a:cubicBezTo>
                    <a:pt x="233" y="194"/>
                    <a:pt x="238" y="203"/>
                    <a:pt x="250" y="204"/>
                  </a:cubicBezTo>
                  <a:cubicBezTo>
                    <a:pt x="254" y="204"/>
                    <a:pt x="256" y="203"/>
                    <a:pt x="257" y="207"/>
                  </a:cubicBezTo>
                  <a:cubicBezTo>
                    <a:pt x="258" y="212"/>
                    <a:pt x="257" y="219"/>
                    <a:pt x="257" y="224"/>
                  </a:cubicBezTo>
                  <a:cubicBezTo>
                    <a:pt x="257" y="235"/>
                    <a:pt x="258" y="245"/>
                    <a:pt x="263" y="254"/>
                  </a:cubicBezTo>
                  <a:cubicBezTo>
                    <a:pt x="266" y="259"/>
                    <a:pt x="269" y="263"/>
                    <a:pt x="269" y="269"/>
                  </a:cubicBezTo>
                  <a:cubicBezTo>
                    <a:pt x="268" y="274"/>
                    <a:pt x="268" y="278"/>
                    <a:pt x="268" y="283"/>
                  </a:cubicBezTo>
                  <a:cubicBezTo>
                    <a:pt x="268" y="293"/>
                    <a:pt x="268" y="304"/>
                    <a:pt x="268" y="314"/>
                  </a:cubicBezTo>
                  <a:cubicBezTo>
                    <a:pt x="268" y="323"/>
                    <a:pt x="270" y="334"/>
                    <a:pt x="261" y="340"/>
                  </a:cubicBezTo>
                  <a:cubicBezTo>
                    <a:pt x="257" y="343"/>
                    <a:pt x="252" y="346"/>
                    <a:pt x="246" y="348"/>
                  </a:cubicBezTo>
                  <a:cubicBezTo>
                    <a:pt x="242" y="350"/>
                    <a:pt x="238" y="350"/>
                    <a:pt x="234" y="352"/>
                  </a:cubicBezTo>
                  <a:cubicBezTo>
                    <a:pt x="223" y="359"/>
                    <a:pt x="216" y="369"/>
                    <a:pt x="204" y="374"/>
                  </a:cubicBezTo>
                  <a:cubicBezTo>
                    <a:pt x="188" y="382"/>
                    <a:pt x="173" y="392"/>
                    <a:pt x="157" y="400"/>
                  </a:cubicBezTo>
                  <a:cubicBezTo>
                    <a:pt x="138" y="412"/>
                    <a:pt x="115" y="413"/>
                    <a:pt x="96" y="426"/>
                  </a:cubicBezTo>
                  <a:cubicBezTo>
                    <a:pt x="76" y="439"/>
                    <a:pt x="66" y="460"/>
                    <a:pt x="61" y="482"/>
                  </a:cubicBezTo>
                  <a:cubicBezTo>
                    <a:pt x="57" y="497"/>
                    <a:pt x="53" y="511"/>
                    <a:pt x="50" y="526"/>
                  </a:cubicBezTo>
                  <a:cubicBezTo>
                    <a:pt x="44" y="565"/>
                    <a:pt x="38" y="605"/>
                    <a:pt x="33" y="644"/>
                  </a:cubicBezTo>
                  <a:cubicBezTo>
                    <a:pt x="28" y="681"/>
                    <a:pt x="25" y="719"/>
                    <a:pt x="21" y="757"/>
                  </a:cubicBezTo>
                  <a:cubicBezTo>
                    <a:pt x="19" y="777"/>
                    <a:pt x="18" y="797"/>
                    <a:pt x="16" y="817"/>
                  </a:cubicBezTo>
                  <a:cubicBezTo>
                    <a:pt x="14" y="842"/>
                    <a:pt x="9" y="868"/>
                    <a:pt x="7" y="893"/>
                  </a:cubicBezTo>
                  <a:cubicBezTo>
                    <a:pt x="4" y="916"/>
                    <a:pt x="6" y="939"/>
                    <a:pt x="5" y="962"/>
                  </a:cubicBezTo>
                  <a:cubicBezTo>
                    <a:pt x="5" y="972"/>
                    <a:pt x="4" y="982"/>
                    <a:pt x="4" y="992"/>
                  </a:cubicBezTo>
                  <a:cubicBezTo>
                    <a:pt x="4" y="997"/>
                    <a:pt x="5" y="1002"/>
                    <a:pt x="4" y="1007"/>
                  </a:cubicBezTo>
                  <a:cubicBezTo>
                    <a:pt x="4" y="1016"/>
                    <a:pt x="2" y="1024"/>
                    <a:pt x="3" y="1032"/>
                  </a:cubicBezTo>
                  <a:cubicBezTo>
                    <a:pt x="3" y="1041"/>
                    <a:pt x="9" y="1051"/>
                    <a:pt x="7" y="1059"/>
                  </a:cubicBezTo>
                  <a:cubicBezTo>
                    <a:pt x="4" y="1069"/>
                    <a:pt x="8" y="1083"/>
                    <a:pt x="10" y="1094"/>
                  </a:cubicBezTo>
                  <a:cubicBezTo>
                    <a:pt x="12" y="1105"/>
                    <a:pt x="17" y="1115"/>
                    <a:pt x="8" y="1125"/>
                  </a:cubicBezTo>
                  <a:cubicBezTo>
                    <a:pt x="4" y="1129"/>
                    <a:pt x="3" y="1134"/>
                    <a:pt x="3" y="1140"/>
                  </a:cubicBezTo>
                  <a:cubicBezTo>
                    <a:pt x="3" y="1143"/>
                    <a:pt x="3" y="1146"/>
                    <a:pt x="3" y="1150"/>
                  </a:cubicBezTo>
                  <a:cubicBezTo>
                    <a:pt x="4" y="1153"/>
                    <a:pt x="8" y="1158"/>
                    <a:pt x="7" y="1161"/>
                  </a:cubicBezTo>
                  <a:cubicBezTo>
                    <a:pt x="5" y="1167"/>
                    <a:pt x="0" y="1172"/>
                    <a:pt x="4" y="1179"/>
                  </a:cubicBezTo>
                  <a:cubicBezTo>
                    <a:pt x="8" y="1185"/>
                    <a:pt x="14" y="1183"/>
                    <a:pt x="19" y="1186"/>
                  </a:cubicBezTo>
                  <a:cubicBezTo>
                    <a:pt x="22" y="1188"/>
                    <a:pt x="15" y="1195"/>
                    <a:pt x="14" y="1198"/>
                  </a:cubicBezTo>
                  <a:cubicBezTo>
                    <a:pt x="13" y="1204"/>
                    <a:pt x="14" y="1210"/>
                    <a:pt x="15" y="1215"/>
                  </a:cubicBezTo>
                  <a:cubicBezTo>
                    <a:pt x="16" y="1220"/>
                    <a:pt x="12" y="1220"/>
                    <a:pt x="12" y="1223"/>
                  </a:cubicBezTo>
                  <a:cubicBezTo>
                    <a:pt x="13" y="1227"/>
                    <a:pt x="16" y="1229"/>
                    <a:pt x="16" y="1233"/>
                  </a:cubicBezTo>
                  <a:cubicBezTo>
                    <a:pt x="17" y="1245"/>
                    <a:pt x="16" y="1256"/>
                    <a:pt x="14" y="1267"/>
                  </a:cubicBezTo>
                  <a:cubicBezTo>
                    <a:pt x="13" y="1275"/>
                    <a:pt x="20" y="1284"/>
                    <a:pt x="22" y="1291"/>
                  </a:cubicBezTo>
                  <a:cubicBezTo>
                    <a:pt x="26" y="1302"/>
                    <a:pt x="29" y="1313"/>
                    <a:pt x="34" y="1324"/>
                  </a:cubicBezTo>
                  <a:cubicBezTo>
                    <a:pt x="41" y="1343"/>
                    <a:pt x="57" y="1349"/>
                    <a:pt x="76" y="1355"/>
                  </a:cubicBezTo>
                  <a:cubicBezTo>
                    <a:pt x="80" y="1356"/>
                    <a:pt x="88" y="1359"/>
                    <a:pt x="92" y="1358"/>
                  </a:cubicBezTo>
                  <a:cubicBezTo>
                    <a:pt x="96" y="1357"/>
                    <a:pt x="98" y="1357"/>
                    <a:pt x="102" y="1358"/>
                  </a:cubicBezTo>
                  <a:cubicBezTo>
                    <a:pt x="109" y="1359"/>
                    <a:pt x="107" y="1373"/>
                    <a:pt x="108" y="1379"/>
                  </a:cubicBezTo>
                  <a:cubicBezTo>
                    <a:pt x="111" y="1404"/>
                    <a:pt x="115" y="1429"/>
                    <a:pt x="120" y="1453"/>
                  </a:cubicBezTo>
                  <a:cubicBezTo>
                    <a:pt x="124" y="1473"/>
                    <a:pt x="131" y="1492"/>
                    <a:pt x="135" y="1512"/>
                  </a:cubicBezTo>
                  <a:cubicBezTo>
                    <a:pt x="138" y="1532"/>
                    <a:pt x="139" y="1553"/>
                    <a:pt x="140" y="1573"/>
                  </a:cubicBezTo>
                  <a:cubicBezTo>
                    <a:pt x="143" y="1647"/>
                    <a:pt x="140" y="1720"/>
                    <a:pt x="145" y="1793"/>
                  </a:cubicBezTo>
                  <a:cubicBezTo>
                    <a:pt x="150" y="1860"/>
                    <a:pt x="153" y="1926"/>
                    <a:pt x="157" y="1992"/>
                  </a:cubicBezTo>
                  <a:cubicBezTo>
                    <a:pt x="158" y="2011"/>
                    <a:pt x="159" y="2029"/>
                    <a:pt x="159" y="2048"/>
                  </a:cubicBezTo>
                  <a:cubicBezTo>
                    <a:pt x="159" y="2053"/>
                    <a:pt x="160" y="2057"/>
                    <a:pt x="160" y="2062"/>
                  </a:cubicBezTo>
                  <a:cubicBezTo>
                    <a:pt x="160" y="2077"/>
                    <a:pt x="164" y="2090"/>
                    <a:pt x="167" y="2105"/>
                  </a:cubicBezTo>
                  <a:cubicBezTo>
                    <a:pt x="170" y="2114"/>
                    <a:pt x="165" y="2124"/>
                    <a:pt x="169" y="2133"/>
                  </a:cubicBezTo>
                  <a:cubicBezTo>
                    <a:pt x="171" y="2138"/>
                    <a:pt x="173" y="2140"/>
                    <a:pt x="173" y="2144"/>
                  </a:cubicBezTo>
                  <a:cubicBezTo>
                    <a:pt x="175" y="2162"/>
                    <a:pt x="176" y="2179"/>
                    <a:pt x="179" y="2196"/>
                  </a:cubicBezTo>
                  <a:cubicBezTo>
                    <a:pt x="180" y="2202"/>
                    <a:pt x="180" y="2210"/>
                    <a:pt x="184" y="2216"/>
                  </a:cubicBezTo>
                  <a:cubicBezTo>
                    <a:pt x="187" y="2221"/>
                    <a:pt x="192" y="2216"/>
                    <a:pt x="196" y="2217"/>
                  </a:cubicBezTo>
                  <a:cubicBezTo>
                    <a:pt x="205" y="2218"/>
                    <a:pt x="183" y="2238"/>
                    <a:pt x="183" y="2239"/>
                  </a:cubicBezTo>
                  <a:cubicBezTo>
                    <a:pt x="172" y="2249"/>
                    <a:pt x="165" y="2261"/>
                    <a:pt x="151" y="2268"/>
                  </a:cubicBezTo>
                  <a:cubicBezTo>
                    <a:pt x="142" y="2273"/>
                    <a:pt x="128" y="2275"/>
                    <a:pt x="124" y="2287"/>
                  </a:cubicBezTo>
                  <a:cubicBezTo>
                    <a:pt x="123" y="2291"/>
                    <a:pt x="125" y="2298"/>
                    <a:pt x="120" y="2301"/>
                  </a:cubicBezTo>
                  <a:cubicBezTo>
                    <a:pt x="117" y="2303"/>
                    <a:pt x="111" y="2303"/>
                    <a:pt x="111" y="2308"/>
                  </a:cubicBezTo>
                  <a:cubicBezTo>
                    <a:pt x="112" y="2315"/>
                    <a:pt x="117" y="2315"/>
                    <a:pt x="122" y="2316"/>
                  </a:cubicBezTo>
                  <a:cubicBezTo>
                    <a:pt x="128" y="2316"/>
                    <a:pt x="133" y="2318"/>
                    <a:pt x="138" y="2320"/>
                  </a:cubicBezTo>
                  <a:cubicBezTo>
                    <a:pt x="157" y="2323"/>
                    <a:pt x="177" y="2323"/>
                    <a:pt x="197" y="2323"/>
                  </a:cubicBezTo>
                  <a:cubicBezTo>
                    <a:pt x="215" y="2323"/>
                    <a:pt x="233" y="2322"/>
                    <a:pt x="251" y="2320"/>
                  </a:cubicBezTo>
                  <a:cubicBezTo>
                    <a:pt x="260" y="2320"/>
                    <a:pt x="271" y="2320"/>
                    <a:pt x="273" y="2309"/>
                  </a:cubicBezTo>
                  <a:cubicBezTo>
                    <a:pt x="275" y="2299"/>
                    <a:pt x="277" y="2294"/>
                    <a:pt x="287" y="2298"/>
                  </a:cubicBezTo>
                  <a:cubicBezTo>
                    <a:pt x="298" y="2302"/>
                    <a:pt x="305" y="2301"/>
                    <a:pt x="316" y="2298"/>
                  </a:cubicBezTo>
                  <a:cubicBezTo>
                    <a:pt x="323" y="2295"/>
                    <a:pt x="344" y="2293"/>
                    <a:pt x="343" y="2282"/>
                  </a:cubicBezTo>
                  <a:cubicBezTo>
                    <a:pt x="342" y="2275"/>
                    <a:pt x="342" y="2268"/>
                    <a:pt x="342" y="2262"/>
                  </a:cubicBezTo>
                  <a:cubicBezTo>
                    <a:pt x="342" y="2257"/>
                    <a:pt x="343" y="2250"/>
                    <a:pt x="341" y="2246"/>
                  </a:cubicBezTo>
                  <a:cubicBezTo>
                    <a:pt x="339" y="2243"/>
                    <a:pt x="335" y="2244"/>
                    <a:pt x="334" y="2243"/>
                  </a:cubicBezTo>
                  <a:cubicBezTo>
                    <a:pt x="332" y="2239"/>
                    <a:pt x="334" y="2230"/>
                    <a:pt x="334" y="2225"/>
                  </a:cubicBezTo>
                  <a:cubicBezTo>
                    <a:pt x="334" y="2221"/>
                    <a:pt x="334" y="2215"/>
                    <a:pt x="332" y="2211"/>
                  </a:cubicBezTo>
                  <a:cubicBezTo>
                    <a:pt x="330" y="2207"/>
                    <a:pt x="333" y="2204"/>
                    <a:pt x="335" y="2199"/>
                  </a:cubicBezTo>
                  <a:cubicBezTo>
                    <a:pt x="337" y="2194"/>
                    <a:pt x="335" y="2188"/>
                    <a:pt x="334" y="2183"/>
                  </a:cubicBezTo>
                  <a:cubicBezTo>
                    <a:pt x="333" y="2175"/>
                    <a:pt x="334" y="2167"/>
                    <a:pt x="333" y="2159"/>
                  </a:cubicBezTo>
                  <a:cubicBezTo>
                    <a:pt x="332" y="2142"/>
                    <a:pt x="331" y="2124"/>
                    <a:pt x="330" y="2106"/>
                  </a:cubicBezTo>
                  <a:cubicBezTo>
                    <a:pt x="328" y="2086"/>
                    <a:pt x="326" y="2067"/>
                    <a:pt x="324" y="2047"/>
                  </a:cubicBezTo>
                  <a:cubicBezTo>
                    <a:pt x="321" y="2027"/>
                    <a:pt x="323" y="2006"/>
                    <a:pt x="323" y="1985"/>
                  </a:cubicBezTo>
                  <a:cubicBezTo>
                    <a:pt x="322" y="1966"/>
                    <a:pt x="321" y="1947"/>
                    <a:pt x="319" y="1928"/>
                  </a:cubicBezTo>
                  <a:cubicBezTo>
                    <a:pt x="317" y="1902"/>
                    <a:pt x="318" y="1877"/>
                    <a:pt x="316" y="1852"/>
                  </a:cubicBezTo>
                  <a:cubicBezTo>
                    <a:pt x="313" y="1824"/>
                    <a:pt x="309" y="1796"/>
                    <a:pt x="298" y="1770"/>
                  </a:cubicBezTo>
                  <a:cubicBezTo>
                    <a:pt x="294" y="1759"/>
                    <a:pt x="290" y="1752"/>
                    <a:pt x="289" y="1740"/>
                  </a:cubicBezTo>
                  <a:cubicBezTo>
                    <a:pt x="288" y="1729"/>
                    <a:pt x="290" y="1718"/>
                    <a:pt x="289" y="1706"/>
                  </a:cubicBezTo>
                  <a:cubicBezTo>
                    <a:pt x="287" y="1683"/>
                    <a:pt x="283" y="1661"/>
                    <a:pt x="286" y="1638"/>
                  </a:cubicBezTo>
                  <a:cubicBezTo>
                    <a:pt x="289" y="1609"/>
                    <a:pt x="292" y="1580"/>
                    <a:pt x="296" y="1552"/>
                  </a:cubicBezTo>
                  <a:cubicBezTo>
                    <a:pt x="302" y="1520"/>
                    <a:pt x="305" y="1488"/>
                    <a:pt x="309" y="1456"/>
                  </a:cubicBezTo>
                  <a:cubicBezTo>
                    <a:pt x="312" y="1435"/>
                    <a:pt x="315" y="1415"/>
                    <a:pt x="319" y="1394"/>
                  </a:cubicBezTo>
                  <a:cubicBezTo>
                    <a:pt x="320" y="1384"/>
                    <a:pt x="318" y="1375"/>
                    <a:pt x="319" y="1365"/>
                  </a:cubicBezTo>
                  <a:cubicBezTo>
                    <a:pt x="320" y="1355"/>
                    <a:pt x="323" y="1345"/>
                    <a:pt x="322" y="1335"/>
                  </a:cubicBezTo>
                  <a:cubicBezTo>
                    <a:pt x="322" y="1326"/>
                    <a:pt x="322" y="1318"/>
                    <a:pt x="325" y="1309"/>
                  </a:cubicBezTo>
                  <a:cubicBezTo>
                    <a:pt x="327" y="1304"/>
                    <a:pt x="329" y="1292"/>
                    <a:pt x="332" y="1289"/>
                  </a:cubicBezTo>
                  <a:cubicBezTo>
                    <a:pt x="332" y="1290"/>
                    <a:pt x="336" y="1293"/>
                    <a:pt x="337" y="1293"/>
                  </a:cubicBezTo>
                  <a:cubicBezTo>
                    <a:pt x="341" y="1295"/>
                    <a:pt x="343" y="1295"/>
                    <a:pt x="344" y="1300"/>
                  </a:cubicBezTo>
                  <a:cubicBezTo>
                    <a:pt x="347" y="1311"/>
                    <a:pt x="349" y="1323"/>
                    <a:pt x="352" y="1334"/>
                  </a:cubicBezTo>
                  <a:cubicBezTo>
                    <a:pt x="357" y="1354"/>
                    <a:pt x="359" y="1375"/>
                    <a:pt x="361" y="1396"/>
                  </a:cubicBezTo>
                  <a:cubicBezTo>
                    <a:pt x="365" y="1433"/>
                    <a:pt x="372" y="1470"/>
                    <a:pt x="376" y="1507"/>
                  </a:cubicBezTo>
                  <a:cubicBezTo>
                    <a:pt x="378" y="1526"/>
                    <a:pt x="381" y="1544"/>
                    <a:pt x="384" y="1561"/>
                  </a:cubicBezTo>
                  <a:cubicBezTo>
                    <a:pt x="388" y="1578"/>
                    <a:pt x="390" y="1597"/>
                    <a:pt x="396" y="1613"/>
                  </a:cubicBezTo>
                  <a:cubicBezTo>
                    <a:pt x="404" y="1633"/>
                    <a:pt x="411" y="1652"/>
                    <a:pt x="415" y="1674"/>
                  </a:cubicBezTo>
                  <a:cubicBezTo>
                    <a:pt x="418" y="1695"/>
                    <a:pt x="422" y="1715"/>
                    <a:pt x="424" y="1736"/>
                  </a:cubicBezTo>
                  <a:cubicBezTo>
                    <a:pt x="429" y="1768"/>
                    <a:pt x="430" y="1800"/>
                    <a:pt x="433" y="1832"/>
                  </a:cubicBezTo>
                  <a:cubicBezTo>
                    <a:pt x="436" y="1867"/>
                    <a:pt x="440" y="1901"/>
                    <a:pt x="443" y="1936"/>
                  </a:cubicBezTo>
                  <a:cubicBezTo>
                    <a:pt x="447" y="1970"/>
                    <a:pt x="451" y="2004"/>
                    <a:pt x="455" y="2039"/>
                  </a:cubicBezTo>
                  <a:cubicBezTo>
                    <a:pt x="458" y="2067"/>
                    <a:pt x="457" y="2096"/>
                    <a:pt x="459" y="2124"/>
                  </a:cubicBezTo>
                  <a:cubicBezTo>
                    <a:pt x="460" y="2144"/>
                    <a:pt x="468" y="2163"/>
                    <a:pt x="471" y="2183"/>
                  </a:cubicBezTo>
                  <a:cubicBezTo>
                    <a:pt x="472" y="2192"/>
                    <a:pt x="471" y="2201"/>
                    <a:pt x="472" y="2210"/>
                  </a:cubicBezTo>
                  <a:cubicBezTo>
                    <a:pt x="472" y="2218"/>
                    <a:pt x="479" y="2223"/>
                    <a:pt x="478" y="2230"/>
                  </a:cubicBezTo>
                  <a:cubicBezTo>
                    <a:pt x="477" y="2234"/>
                    <a:pt x="478" y="2238"/>
                    <a:pt x="477" y="2243"/>
                  </a:cubicBezTo>
                  <a:cubicBezTo>
                    <a:pt x="477" y="2246"/>
                    <a:pt x="473" y="2245"/>
                    <a:pt x="471" y="2246"/>
                  </a:cubicBezTo>
                  <a:cubicBezTo>
                    <a:pt x="469" y="2248"/>
                    <a:pt x="469" y="2256"/>
                    <a:pt x="469" y="2259"/>
                  </a:cubicBezTo>
                  <a:cubicBezTo>
                    <a:pt x="468" y="2266"/>
                    <a:pt x="468" y="2274"/>
                    <a:pt x="468" y="2282"/>
                  </a:cubicBezTo>
                  <a:cubicBezTo>
                    <a:pt x="467" y="2289"/>
                    <a:pt x="468" y="2295"/>
                    <a:pt x="476" y="2298"/>
                  </a:cubicBezTo>
                  <a:cubicBezTo>
                    <a:pt x="480" y="2300"/>
                    <a:pt x="484" y="2303"/>
                    <a:pt x="489" y="2304"/>
                  </a:cubicBezTo>
                  <a:cubicBezTo>
                    <a:pt x="491" y="2305"/>
                    <a:pt x="497" y="2301"/>
                    <a:pt x="498" y="2302"/>
                  </a:cubicBezTo>
                  <a:cubicBezTo>
                    <a:pt x="501" y="2305"/>
                    <a:pt x="488" y="2317"/>
                    <a:pt x="497" y="2323"/>
                  </a:cubicBezTo>
                  <a:cubicBezTo>
                    <a:pt x="505" y="2329"/>
                    <a:pt x="519" y="2329"/>
                    <a:pt x="529" y="2330"/>
                  </a:cubicBezTo>
                  <a:cubicBezTo>
                    <a:pt x="550" y="2334"/>
                    <a:pt x="572" y="2335"/>
                    <a:pt x="594" y="2334"/>
                  </a:cubicBezTo>
                  <a:cubicBezTo>
                    <a:pt x="607" y="2333"/>
                    <a:pt x="620" y="2331"/>
                    <a:pt x="634" y="2331"/>
                  </a:cubicBezTo>
                  <a:cubicBezTo>
                    <a:pt x="645" y="2331"/>
                    <a:pt x="640" y="2319"/>
                    <a:pt x="634" y="2314"/>
                  </a:cubicBezTo>
                  <a:cubicBezTo>
                    <a:pt x="631" y="2312"/>
                    <a:pt x="630" y="2313"/>
                    <a:pt x="630" y="2309"/>
                  </a:cubicBezTo>
                  <a:cubicBezTo>
                    <a:pt x="630" y="2304"/>
                    <a:pt x="630" y="2298"/>
                    <a:pt x="629" y="2293"/>
                  </a:cubicBezTo>
                  <a:cubicBezTo>
                    <a:pt x="625" y="2283"/>
                    <a:pt x="615" y="2275"/>
                    <a:pt x="611" y="2265"/>
                  </a:cubicBezTo>
                  <a:cubicBezTo>
                    <a:pt x="606" y="2255"/>
                    <a:pt x="597" y="2249"/>
                    <a:pt x="594" y="2238"/>
                  </a:cubicBezTo>
                  <a:cubicBezTo>
                    <a:pt x="590" y="2228"/>
                    <a:pt x="591" y="2228"/>
                    <a:pt x="597" y="2219"/>
                  </a:cubicBezTo>
                  <a:cubicBezTo>
                    <a:pt x="604" y="2208"/>
                    <a:pt x="600" y="2196"/>
                    <a:pt x="598" y="2184"/>
                  </a:cubicBezTo>
                  <a:cubicBezTo>
                    <a:pt x="596" y="2174"/>
                    <a:pt x="595" y="2163"/>
                    <a:pt x="594" y="2152"/>
                  </a:cubicBezTo>
                  <a:cubicBezTo>
                    <a:pt x="592" y="2132"/>
                    <a:pt x="584" y="2106"/>
                    <a:pt x="593" y="2087"/>
                  </a:cubicBezTo>
                  <a:cubicBezTo>
                    <a:pt x="599" y="2074"/>
                    <a:pt x="597" y="2057"/>
                    <a:pt x="598" y="2043"/>
                  </a:cubicBezTo>
                  <a:cubicBezTo>
                    <a:pt x="598" y="2006"/>
                    <a:pt x="597" y="1969"/>
                    <a:pt x="596" y="1932"/>
                  </a:cubicBezTo>
                  <a:cubicBezTo>
                    <a:pt x="596" y="1891"/>
                    <a:pt x="595" y="1851"/>
                    <a:pt x="591" y="1810"/>
                  </a:cubicBezTo>
                  <a:cubicBezTo>
                    <a:pt x="590" y="1792"/>
                    <a:pt x="587" y="1773"/>
                    <a:pt x="586" y="1754"/>
                  </a:cubicBezTo>
                  <a:cubicBezTo>
                    <a:pt x="584" y="1732"/>
                    <a:pt x="585" y="1711"/>
                    <a:pt x="582" y="1689"/>
                  </a:cubicBezTo>
                  <a:cubicBezTo>
                    <a:pt x="579" y="1666"/>
                    <a:pt x="583" y="1642"/>
                    <a:pt x="584" y="1619"/>
                  </a:cubicBezTo>
                  <a:cubicBezTo>
                    <a:pt x="584" y="1586"/>
                    <a:pt x="589" y="1553"/>
                    <a:pt x="592" y="1520"/>
                  </a:cubicBezTo>
                  <a:cubicBezTo>
                    <a:pt x="596" y="1465"/>
                    <a:pt x="584" y="1412"/>
                    <a:pt x="584" y="1357"/>
                  </a:cubicBezTo>
                  <a:cubicBezTo>
                    <a:pt x="584" y="1352"/>
                    <a:pt x="583" y="1341"/>
                    <a:pt x="588" y="1338"/>
                  </a:cubicBezTo>
                  <a:cubicBezTo>
                    <a:pt x="592" y="1336"/>
                    <a:pt x="597" y="1335"/>
                    <a:pt x="601" y="1332"/>
                  </a:cubicBezTo>
                  <a:cubicBezTo>
                    <a:pt x="607" y="1329"/>
                    <a:pt x="615" y="1328"/>
                    <a:pt x="619" y="1324"/>
                  </a:cubicBezTo>
                  <a:cubicBezTo>
                    <a:pt x="622" y="1321"/>
                    <a:pt x="624" y="1319"/>
                    <a:pt x="629" y="1319"/>
                  </a:cubicBezTo>
                  <a:cubicBezTo>
                    <a:pt x="635" y="1318"/>
                    <a:pt x="636" y="1314"/>
                    <a:pt x="637" y="1309"/>
                  </a:cubicBezTo>
                  <a:cubicBezTo>
                    <a:pt x="639" y="1305"/>
                    <a:pt x="641" y="1304"/>
                    <a:pt x="645" y="1302"/>
                  </a:cubicBezTo>
                  <a:cubicBezTo>
                    <a:pt x="651" y="1300"/>
                    <a:pt x="652" y="1293"/>
                    <a:pt x="654" y="1288"/>
                  </a:cubicBezTo>
                  <a:cubicBezTo>
                    <a:pt x="656" y="1278"/>
                    <a:pt x="657" y="1268"/>
                    <a:pt x="660" y="1258"/>
                  </a:cubicBezTo>
                  <a:cubicBezTo>
                    <a:pt x="663" y="1247"/>
                    <a:pt x="661" y="1232"/>
                    <a:pt x="661" y="1220"/>
                  </a:cubicBezTo>
                  <a:cubicBezTo>
                    <a:pt x="661" y="1218"/>
                    <a:pt x="659" y="1207"/>
                    <a:pt x="661" y="1207"/>
                  </a:cubicBezTo>
                  <a:cubicBezTo>
                    <a:pt x="663" y="1207"/>
                    <a:pt x="666" y="1205"/>
                    <a:pt x="665" y="1203"/>
                  </a:cubicBezTo>
                  <a:cubicBezTo>
                    <a:pt x="665" y="1200"/>
                    <a:pt x="663" y="1199"/>
                    <a:pt x="663" y="1196"/>
                  </a:cubicBezTo>
                  <a:cubicBezTo>
                    <a:pt x="664" y="1189"/>
                    <a:pt x="667" y="1185"/>
                    <a:pt x="667" y="1178"/>
                  </a:cubicBezTo>
                  <a:cubicBezTo>
                    <a:pt x="666" y="1173"/>
                    <a:pt x="666" y="1167"/>
                    <a:pt x="663" y="1164"/>
                  </a:cubicBezTo>
                  <a:cubicBezTo>
                    <a:pt x="659" y="1158"/>
                    <a:pt x="664" y="1160"/>
                    <a:pt x="667" y="1156"/>
                  </a:cubicBezTo>
                  <a:cubicBezTo>
                    <a:pt x="671" y="1150"/>
                    <a:pt x="670" y="1138"/>
                    <a:pt x="668" y="1131"/>
                  </a:cubicBezTo>
                  <a:cubicBezTo>
                    <a:pt x="667" y="1127"/>
                    <a:pt x="665" y="1127"/>
                    <a:pt x="663" y="1123"/>
                  </a:cubicBezTo>
                  <a:cubicBezTo>
                    <a:pt x="661" y="1119"/>
                    <a:pt x="667" y="1112"/>
                    <a:pt x="669" y="1109"/>
                  </a:cubicBezTo>
                  <a:cubicBezTo>
                    <a:pt x="671" y="1103"/>
                    <a:pt x="673" y="1096"/>
                    <a:pt x="671" y="1089"/>
                  </a:cubicBezTo>
                  <a:cubicBezTo>
                    <a:pt x="670" y="1082"/>
                    <a:pt x="664" y="1076"/>
                    <a:pt x="667" y="1068"/>
                  </a:cubicBezTo>
                  <a:cubicBezTo>
                    <a:pt x="670" y="1062"/>
                    <a:pt x="674" y="1058"/>
                    <a:pt x="675" y="1052"/>
                  </a:cubicBezTo>
                  <a:cubicBezTo>
                    <a:pt x="676" y="1046"/>
                    <a:pt x="676" y="1041"/>
                    <a:pt x="676" y="1035"/>
                  </a:cubicBezTo>
                  <a:cubicBezTo>
                    <a:pt x="676" y="1022"/>
                    <a:pt x="680" y="1011"/>
                    <a:pt x="676" y="998"/>
                  </a:cubicBezTo>
                  <a:moveTo>
                    <a:pt x="95" y="1318"/>
                  </a:moveTo>
                  <a:cubicBezTo>
                    <a:pt x="91" y="1319"/>
                    <a:pt x="87" y="1323"/>
                    <a:pt x="86" y="1318"/>
                  </a:cubicBezTo>
                  <a:cubicBezTo>
                    <a:pt x="85" y="1310"/>
                    <a:pt x="85" y="1301"/>
                    <a:pt x="82" y="1294"/>
                  </a:cubicBezTo>
                  <a:cubicBezTo>
                    <a:pt x="80" y="1292"/>
                    <a:pt x="82" y="1291"/>
                    <a:pt x="83" y="1290"/>
                  </a:cubicBezTo>
                  <a:cubicBezTo>
                    <a:pt x="84" y="1286"/>
                    <a:pt x="81" y="1281"/>
                    <a:pt x="81" y="1278"/>
                  </a:cubicBezTo>
                  <a:cubicBezTo>
                    <a:pt x="80" y="1272"/>
                    <a:pt x="79" y="1266"/>
                    <a:pt x="86" y="1265"/>
                  </a:cubicBezTo>
                  <a:cubicBezTo>
                    <a:pt x="87" y="1265"/>
                    <a:pt x="94" y="1260"/>
                    <a:pt x="95" y="1262"/>
                  </a:cubicBezTo>
                  <a:cubicBezTo>
                    <a:pt x="98" y="1267"/>
                    <a:pt x="96" y="1278"/>
                    <a:pt x="96" y="1283"/>
                  </a:cubicBezTo>
                  <a:cubicBezTo>
                    <a:pt x="97" y="1291"/>
                    <a:pt x="97" y="1299"/>
                    <a:pt x="98" y="1307"/>
                  </a:cubicBezTo>
                  <a:cubicBezTo>
                    <a:pt x="99" y="1313"/>
                    <a:pt x="102" y="1316"/>
                    <a:pt x="95" y="1318"/>
                  </a:cubicBezTo>
                  <a:moveTo>
                    <a:pt x="146" y="764"/>
                  </a:moveTo>
                  <a:cubicBezTo>
                    <a:pt x="146" y="772"/>
                    <a:pt x="143" y="781"/>
                    <a:pt x="142" y="790"/>
                  </a:cubicBezTo>
                  <a:cubicBezTo>
                    <a:pt x="141" y="800"/>
                    <a:pt x="143" y="810"/>
                    <a:pt x="145" y="821"/>
                  </a:cubicBezTo>
                  <a:cubicBezTo>
                    <a:pt x="146" y="828"/>
                    <a:pt x="147" y="836"/>
                    <a:pt x="145" y="844"/>
                  </a:cubicBezTo>
                  <a:cubicBezTo>
                    <a:pt x="144" y="853"/>
                    <a:pt x="140" y="862"/>
                    <a:pt x="139" y="872"/>
                  </a:cubicBezTo>
                  <a:cubicBezTo>
                    <a:pt x="139" y="882"/>
                    <a:pt x="139" y="893"/>
                    <a:pt x="138" y="904"/>
                  </a:cubicBezTo>
                  <a:cubicBezTo>
                    <a:pt x="137" y="913"/>
                    <a:pt x="134" y="922"/>
                    <a:pt x="135" y="931"/>
                  </a:cubicBezTo>
                  <a:cubicBezTo>
                    <a:pt x="135" y="940"/>
                    <a:pt x="142" y="948"/>
                    <a:pt x="139" y="958"/>
                  </a:cubicBezTo>
                  <a:cubicBezTo>
                    <a:pt x="137" y="969"/>
                    <a:pt x="131" y="980"/>
                    <a:pt x="128" y="991"/>
                  </a:cubicBezTo>
                  <a:cubicBezTo>
                    <a:pt x="125" y="999"/>
                    <a:pt x="123" y="1007"/>
                    <a:pt x="122" y="1016"/>
                  </a:cubicBezTo>
                  <a:cubicBezTo>
                    <a:pt x="120" y="1023"/>
                    <a:pt x="116" y="1029"/>
                    <a:pt x="114" y="1036"/>
                  </a:cubicBezTo>
                  <a:cubicBezTo>
                    <a:pt x="110" y="1050"/>
                    <a:pt x="108" y="1065"/>
                    <a:pt x="106" y="1080"/>
                  </a:cubicBezTo>
                  <a:cubicBezTo>
                    <a:pt x="104" y="1087"/>
                    <a:pt x="96" y="1090"/>
                    <a:pt x="104" y="1095"/>
                  </a:cubicBezTo>
                  <a:cubicBezTo>
                    <a:pt x="108" y="1099"/>
                    <a:pt x="104" y="1113"/>
                    <a:pt x="103" y="1118"/>
                  </a:cubicBezTo>
                  <a:cubicBezTo>
                    <a:pt x="103" y="1120"/>
                    <a:pt x="101" y="1141"/>
                    <a:pt x="99" y="1142"/>
                  </a:cubicBezTo>
                  <a:cubicBezTo>
                    <a:pt x="96" y="1142"/>
                    <a:pt x="91" y="1128"/>
                    <a:pt x="91" y="1125"/>
                  </a:cubicBezTo>
                  <a:cubicBezTo>
                    <a:pt x="91" y="1119"/>
                    <a:pt x="92" y="1114"/>
                    <a:pt x="93" y="1108"/>
                  </a:cubicBezTo>
                  <a:cubicBezTo>
                    <a:pt x="93" y="1104"/>
                    <a:pt x="91" y="1099"/>
                    <a:pt x="92" y="1095"/>
                  </a:cubicBezTo>
                  <a:cubicBezTo>
                    <a:pt x="98" y="1080"/>
                    <a:pt x="100" y="1065"/>
                    <a:pt x="104" y="1050"/>
                  </a:cubicBezTo>
                  <a:cubicBezTo>
                    <a:pt x="106" y="1042"/>
                    <a:pt x="108" y="1034"/>
                    <a:pt x="110" y="1026"/>
                  </a:cubicBezTo>
                  <a:cubicBezTo>
                    <a:pt x="112" y="1018"/>
                    <a:pt x="118" y="1008"/>
                    <a:pt x="117" y="1000"/>
                  </a:cubicBezTo>
                  <a:cubicBezTo>
                    <a:pt x="117" y="994"/>
                    <a:pt x="115" y="988"/>
                    <a:pt x="117" y="982"/>
                  </a:cubicBezTo>
                  <a:cubicBezTo>
                    <a:pt x="118" y="977"/>
                    <a:pt x="120" y="973"/>
                    <a:pt x="121" y="969"/>
                  </a:cubicBezTo>
                  <a:cubicBezTo>
                    <a:pt x="123" y="958"/>
                    <a:pt x="122" y="947"/>
                    <a:pt x="124" y="936"/>
                  </a:cubicBezTo>
                  <a:cubicBezTo>
                    <a:pt x="126" y="924"/>
                    <a:pt x="130" y="918"/>
                    <a:pt x="126" y="906"/>
                  </a:cubicBezTo>
                  <a:cubicBezTo>
                    <a:pt x="124" y="897"/>
                    <a:pt x="129" y="888"/>
                    <a:pt x="132" y="879"/>
                  </a:cubicBezTo>
                  <a:cubicBezTo>
                    <a:pt x="135" y="868"/>
                    <a:pt x="133" y="860"/>
                    <a:pt x="133" y="849"/>
                  </a:cubicBezTo>
                  <a:cubicBezTo>
                    <a:pt x="132" y="842"/>
                    <a:pt x="129" y="832"/>
                    <a:pt x="131" y="825"/>
                  </a:cubicBezTo>
                  <a:cubicBezTo>
                    <a:pt x="137" y="805"/>
                    <a:pt x="133" y="784"/>
                    <a:pt x="137" y="764"/>
                  </a:cubicBezTo>
                  <a:cubicBezTo>
                    <a:pt x="140" y="753"/>
                    <a:pt x="142" y="743"/>
                    <a:pt x="144" y="733"/>
                  </a:cubicBezTo>
                  <a:cubicBezTo>
                    <a:pt x="144" y="731"/>
                    <a:pt x="145" y="722"/>
                    <a:pt x="147" y="720"/>
                  </a:cubicBezTo>
                  <a:cubicBezTo>
                    <a:pt x="147" y="721"/>
                    <a:pt x="147" y="731"/>
                    <a:pt x="147" y="732"/>
                  </a:cubicBezTo>
                  <a:cubicBezTo>
                    <a:pt x="147" y="736"/>
                    <a:pt x="148" y="738"/>
                    <a:pt x="148" y="742"/>
                  </a:cubicBezTo>
                  <a:cubicBezTo>
                    <a:pt x="150" y="749"/>
                    <a:pt x="147" y="756"/>
                    <a:pt x="146" y="764"/>
                  </a:cubicBezTo>
                  <a:moveTo>
                    <a:pt x="565" y="1169"/>
                  </a:moveTo>
                  <a:cubicBezTo>
                    <a:pt x="567" y="1152"/>
                    <a:pt x="564" y="1133"/>
                    <a:pt x="562" y="1116"/>
                  </a:cubicBezTo>
                  <a:cubicBezTo>
                    <a:pt x="561" y="1109"/>
                    <a:pt x="557" y="1103"/>
                    <a:pt x="563" y="1097"/>
                  </a:cubicBezTo>
                  <a:cubicBezTo>
                    <a:pt x="565" y="1095"/>
                    <a:pt x="571" y="1093"/>
                    <a:pt x="567" y="1088"/>
                  </a:cubicBezTo>
                  <a:cubicBezTo>
                    <a:pt x="564" y="1085"/>
                    <a:pt x="562" y="1087"/>
                    <a:pt x="561" y="1083"/>
                  </a:cubicBezTo>
                  <a:cubicBezTo>
                    <a:pt x="555" y="1062"/>
                    <a:pt x="549" y="1042"/>
                    <a:pt x="546" y="1020"/>
                  </a:cubicBezTo>
                  <a:cubicBezTo>
                    <a:pt x="543" y="994"/>
                    <a:pt x="534" y="969"/>
                    <a:pt x="535" y="943"/>
                  </a:cubicBezTo>
                  <a:cubicBezTo>
                    <a:pt x="535" y="924"/>
                    <a:pt x="533" y="904"/>
                    <a:pt x="533" y="885"/>
                  </a:cubicBezTo>
                  <a:cubicBezTo>
                    <a:pt x="533" y="863"/>
                    <a:pt x="534" y="840"/>
                    <a:pt x="534" y="817"/>
                  </a:cubicBezTo>
                  <a:cubicBezTo>
                    <a:pt x="534" y="797"/>
                    <a:pt x="533" y="778"/>
                    <a:pt x="534" y="758"/>
                  </a:cubicBezTo>
                  <a:cubicBezTo>
                    <a:pt x="534" y="750"/>
                    <a:pt x="534" y="741"/>
                    <a:pt x="535" y="733"/>
                  </a:cubicBezTo>
                  <a:cubicBezTo>
                    <a:pt x="536" y="728"/>
                    <a:pt x="537" y="722"/>
                    <a:pt x="537" y="717"/>
                  </a:cubicBezTo>
                  <a:cubicBezTo>
                    <a:pt x="537" y="715"/>
                    <a:pt x="537" y="710"/>
                    <a:pt x="538" y="709"/>
                  </a:cubicBezTo>
                  <a:cubicBezTo>
                    <a:pt x="537" y="710"/>
                    <a:pt x="545" y="727"/>
                    <a:pt x="546" y="729"/>
                  </a:cubicBezTo>
                  <a:cubicBezTo>
                    <a:pt x="549" y="739"/>
                    <a:pt x="549" y="749"/>
                    <a:pt x="550" y="760"/>
                  </a:cubicBezTo>
                  <a:cubicBezTo>
                    <a:pt x="550" y="769"/>
                    <a:pt x="551" y="778"/>
                    <a:pt x="553" y="787"/>
                  </a:cubicBezTo>
                  <a:cubicBezTo>
                    <a:pt x="555" y="799"/>
                    <a:pt x="553" y="810"/>
                    <a:pt x="555" y="822"/>
                  </a:cubicBezTo>
                  <a:cubicBezTo>
                    <a:pt x="556" y="836"/>
                    <a:pt x="554" y="848"/>
                    <a:pt x="554" y="862"/>
                  </a:cubicBezTo>
                  <a:cubicBezTo>
                    <a:pt x="553" y="874"/>
                    <a:pt x="555" y="887"/>
                    <a:pt x="557" y="899"/>
                  </a:cubicBezTo>
                  <a:cubicBezTo>
                    <a:pt x="558" y="908"/>
                    <a:pt x="559" y="916"/>
                    <a:pt x="562" y="925"/>
                  </a:cubicBezTo>
                  <a:cubicBezTo>
                    <a:pt x="566" y="936"/>
                    <a:pt x="565" y="952"/>
                    <a:pt x="566" y="964"/>
                  </a:cubicBezTo>
                  <a:cubicBezTo>
                    <a:pt x="566" y="978"/>
                    <a:pt x="572" y="989"/>
                    <a:pt x="573" y="1003"/>
                  </a:cubicBezTo>
                  <a:cubicBezTo>
                    <a:pt x="575" y="1015"/>
                    <a:pt x="575" y="1027"/>
                    <a:pt x="577" y="1038"/>
                  </a:cubicBezTo>
                  <a:cubicBezTo>
                    <a:pt x="579" y="1047"/>
                    <a:pt x="577" y="1053"/>
                    <a:pt x="575" y="1062"/>
                  </a:cubicBezTo>
                  <a:cubicBezTo>
                    <a:pt x="574" y="1072"/>
                    <a:pt x="580" y="1081"/>
                    <a:pt x="578" y="1090"/>
                  </a:cubicBezTo>
                  <a:cubicBezTo>
                    <a:pt x="578" y="1097"/>
                    <a:pt x="576" y="1103"/>
                    <a:pt x="576" y="1109"/>
                  </a:cubicBezTo>
                  <a:cubicBezTo>
                    <a:pt x="576" y="1115"/>
                    <a:pt x="578" y="1122"/>
                    <a:pt x="576" y="1127"/>
                  </a:cubicBezTo>
                  <a:cubicBezTo>
                    <a:pt x="574" y="1134"/>
                    <a:pt x="574" y="1136"/>
                    <a:pt x="578" y="1142"/>
                  </a:cubicBezTo>
                  <a:cubicBezTo>
                    <a:pt x="580" y="1144"/>
                    <a:pt x="584" y="1147"/>
                    <a:pt x="583" y="1150"/>
                  </a:cubicBezTo>
                  <a:cubicBezTo>
                    <a:pt x="582" y="1154"/>
                    <a:pt x="580" y="1158"/>
                    <a:pt x="578" y="1161"/>
                  </a:cubicBezTo>
                  <a:cubicBezTo>
                    <a:pt x="577" y="1163"/>
                    <a:pt x="571" y="1167"/>
                    <a:pt x="571" y="1167"/>
                  </a:cubicBezTo>
                  <a:cubicBezTo>
                    <a:pt x="571" y="1171"/>
                    <a:pt x="572" y="1173"/>
                    <a:pt x="568" y="1177"/>
                  </a:cubicBezTo>
                  <a:cubicBezTo>
                    <a:pt x="564" y="1180"/>
                    <a:pt x="565" y="1171"/>
                    <a:pt x="565" y="1169"/>
                  </a:cubicBezTo>
                  <a:moveTo>
                    <a:pt x="584" y="1252"/>
                  </a:moveTo>
                  <a:cubicBezTo>
                    <a:pt x="580" y="1259"/>
                    <a:pt x="583" y="1265"/>
                    <a:pt x="583" y="1271"/>
                  </a:cubicBezTo>
                  <a:cubicBezTo>
                    <a:pt x="583" y="1273"/>
                    <a:pt x="578" y="1289"/>
                    <a:pt x="579" y="1290"/>
                  </a:cubicBezTo>
                  <a:cubicBezTo>
                    <a:pt x="576" y="1288"/>
                    <a:pt x="576" y="1279"/>
                    <a:pt x="575" y="1276"/>
                  </a:cubicBezTo>
                  <a:cubicBezTo>
                    <a:pt x="574" y="1271"/>
                    <a:pt x="572" y="1266"/>
                    <a:pt x="572" y="1261"/>
                  </a:cubicBezTo>
                  <a:cubicBezTo>
                    <a:pt x="571" y="1257"/>
                    <a:pt x="569" y="1244"/>
                    <a:pt x="575" y="1242"/>
                  </a:cubicBezTo>
                  <a:cubicBezTo>
                    <a:pt x="577" y="1241"/>
                    <a:pt x="585" y="1249"/>
                    <a:pt x="584" y="1252"/>
                  </a:cubicBezTo>
                </a:path>
              </a:pathLst>
            </a:custGeom>
            <a:solidFill>
              <a:schemeClr val="tx1"/>
            </a:solidFill>
            <a:ln w="15875" cap="flat">
              <a:noFill/>
              <a:prstDash val="solid"/>
              <a:miter lim="800000"/>
              <a:headEnd/>
              <a:tailEnd/>
            </a:ln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spPr>
          <p:txBody>
            <a:bodyPr/>
            <a:lstStyle/>
            <a:p>
              <a:pPr defTabSz="914378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7200" kern="0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grpSp>
          <p:nvGrpSpPr>
            <p:cNvPr id="1414" name="Gruppieren 281">
              <a:extLst>
                <a:ext uri="{FF2B5EF4-FFF2-40B4-BE49-F238E27FC236}">
                  <a16:creationId xmlns:a16="http://schemas.microsoft.com/office/drawing/2014/main" id="{6D05432E-DE34-45AC-A65A-A8AC2F58CBDB}"/>
                </a:ext>
              </a:extLst>
            </p:cNvPr>
            <p:cNvGrpSpPr/>
            <p:nvPr/>
          </p:nvGrpSpPr>
          <p:grpSpPr>
            <a:xfrm>
              <a:off x="2739987" y="3833767"/>
              <a:ext cx="159492" cy="328959"/>
              <a:chOff x="2519371" y="955678"/>
              <a:chExt cx="1695457" cy="4968890"/>
            </a:xfrm>
            <a:solidFill>
              <a:schemeClr val="tx1"/>
            </a:solidFill>
            <a:effectLst>
              <a:outerShdw blurRad="76200" dir="18900000" sy="23000" kx="-1200000" algn="bl" rotWithShape="0">
                <a:prstClr val="black">
                  <a:alpha val="20000"/>
                </a:prstClr>
              </a:outerShdw>
            </a:effectLst>
          </p:grpSpPr>
          <p:sp>
            <p:nvSpPr>
              <p:cNvPr id="1415" name="Freeform 156">
                <a:extLst>
                  <a:ext uri="{FF2B5EF4-FFF2-40B4-BE49-F238E27FC236}">
                    <a16:creationId xmlns:a16="http://schemas.microsoft.com/office/drawing/2014/main" id="{52F2471E-271C-4D67-A6BF-436C39AA65E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884626" y="3435360"/>
                <a:ext cx="269878" cy="404813"/>
              </a:xfrm>
              <a:custGeom>
                <a:avLst/>
                <a:gdLst>
                  <a:gd name="T0" fmla="*/ 29 w 72"/>
                  <a:gd name="T1" fmla="*/ 0 h 108"/>
                  <a:gd name="T2" fmla="*/ 37 w 72"/>
                  <a:gd name="T3" fmla="*/ 0 h 108"/>
                  <a:gd name="T4" fmla="*/ 68 w 72"/>
                  <a:gd name="T5" fmla="*/ 6 h 108"/>
                  <a:gd name="T6" fmla="*/ 70 w 72"/>
                  <a:gd name="T7" fmla="*/ 58 h 108"/>
                  <a:gd name="T8" fmla="*/ 60 w 72"/>
                  <a:gd name="T9" fmla="*/ 78 h 108"/>
                  <a:gd name="T10" fmla="*/ 14 w 72"/>
                  <a:gd name="T11" fmla="*/ 108 h 108"/>
                  <a:gd name="T12" fmla="*/ 5 w 72"/>
                  <a:gd name="T13" fmla="*/ 102 h 108"/>
                  <a:gd name="T14" fmla="*/ 13 w 72"/>
                  <a:gd name="T15" fmla="*/ 80 h 108"/>
                  <a:gd name="T16" fmla="*/ 15 w 72"/>
                  <a:gd name="T17" fmla="*/ 6 h 108"/>
                  <a:gd name="T18" fmla="*/ 29 w 72"/>
                  <a:gd name="T19" fmla="*/ 0 h 108"/>
                  <a:gd name="T20" fmla="*/ 28 w 72"/>
                  <a:gd name="T21" fmla="*/ 81 h 108"/>
                  <a:gd name="T22" fmla="*/ 41 w 72"/>
                  <a:gd name="T23" fmla="*/ 53 h 108"/>
                  <a:gd name="T24" fmla="*/ 33 w 72"/>
                  <a:gd name="T25" fmla="*/ 51 h 108"/>
                  <a:gd name="T26" fmla="*/ 28 w 72"/>
                  <a:gd name="T27" fmla="*/ 81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72" h="108">
                    <a:moveTo>
                      <a:pt x="29" y="0"/>
                    </a:moveTo>
                    <a:cubicBezTo>
                      <a:pt x="32" y="0"/>
                      <a:pt x="34" y="0"/>
                      <a:pt x="37" y="0"/>
                    </a:cubicBezTo>
                    <a:cubicBezTo>
                      <a:pt x="45" y="3"/>
                      <a:pt x="60" y="2"/>
                      <a:pt x="68" y="6"/>
                    </a:cubicBezTo>
                    <a:cubicBezTo>
                      <a:pt x="67" y="23"/>
                      <a:pt x="72" y="43"/>
                      <a:pt x="70" y="58"/>
                    </a:cubicBezTo>
                    <a:cubicBezTo>
                      <a:pt x="68" y="65"/>
                      <a:pt x="63" y="72"/>
                      <a:pt x="60" y="78"/>
                    </a:cubicBezTo>
                    <a:cubicBezTo>
                      <a:pt x="49" y="98"/>
                      <a:pt x="39" y="102"/>
                      <a:pt x="14" y="108"/>
                    </a:cubicBezTo>
                    <a:cubicBezTo>
                      <a:pt x="17" y="101"/>
                      <a:pt x="5" y="107"/>
                      <a:pt x="5" y="102"/>
                    </a:cubicBezTo>
                    <a:cubicBezTo>
                      <a:pt x="0" y="90"/>
                      <a:pt x="6" y="87"/>
                      <a:pt x="13" y="80"/>
                    </a:cubicBezTo>
                    <a:cubicBezTo>
                      <a:pt x="15" y="57"/>
                      <a:pt x="13" y="28"/>
                      <a:pt x="15" y="6"/>
                    </a:cubicBezTo>
                    <a:cubicBezTo>
                      <a:pt x="20" y="3"/>
                      <a:pt x="29" y="6"/>
                      <a:pt x="29" y="0"/>
                    </a:cubicBezTo>
                    <a:close/>
                    <a:moveTo>
                      <a:pt x="28" y="81"/>
                    </a:moveTo>
                    <a:cubicBezTo>
                      <a:pt x="41" y="81"/>
                      <a:pt x="43" y="67"/>
                      <a:pt x="41" y="53"/>
                    </a:cubicBezTo>
                    <a:cubicBezTo>
                      <a:pt x="37" y="54"/>
                      <a:pt x="37" y="51"/>
                      <a:pt x="33" y="51"/>
                    </a:cubicBezTo>
                    <a:cubicBezTo>
                      <a:pt x="30" y="61"/>
                      <a:pt x="32" y="75"/>
                      <a:pt x="28" y="81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16" name="Freeform 159">
                <a:extLst>
                  <a:ext uri="{FF2B5EF4-FFF2-40B4-BE49-F238E27FC236}">
                    <a16:creationId xmlns:a16="http://schemas.microsoft.com/office/drawing/2014/main" id="{95A37F3A-5D8E-47B7-914A-D066DA5A34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775" y="5519755"/>
                <a:ext cx="539752" cy="404813"/>
              </a:xfrm>
              <a:custGeom>
                <a:avLst/>
                <a:gdLst>
                  <a:gd name="T0" fmla="*/ 19 w 144"/>
                  <a:gd name="T1" fmla="*/ 0 h 108"/>
                  <a:gd name="T2" fmla="*/ 21 w 144"/>
                  <a:gd name="T3" fmla="*/ 0 h 108"/>
                  <a:gd name="T4" fmla="*/ 55 w 144"/>
                  <a:gd name="T5" fmla="*/ 19 h 108"/>
                  <a:gd name="T6" fmla="*/ 139 w 144"/>
                  <a:gd name="T7" fmla="*/ 47 h 108"/>
                  <a:gd name="T8" fmla="*/ 144 w 144"/>
                  <a:gd name="T9" fmla="*/ 62 h 108"/>
                  <a:gd name="T10" fmla="*/ 144 w 144"/>
                  <a:gd name="T11" fmla="*/ 66 h 108"/>
                  <a:gd name="T12" fmla="*/ 137 w 144"/>
                  <a:gd name="T13" fmla="*/ 88 h 108"/>
                  <a:gd name="T14" fmla="*/ 105 w 144"/>
                  <a:gd name="T15" fmla="*/ 91 h 108"/>
                  <a:gd name="T16" fmla="*/ 100 w 144"/>
                  <a:gd name="T17" fmla="*/ 103 h 108"/>
                  <a:gd name="T18" fmla="*/ 90 w 144"/>
                  <a:gd name="T19" fmla="*/ 108 h 108"/>
                  <a:gd name="T20" fmla="*/ 82 w 144"/>
                  <a:gd name="T21" fmla="*/ 108 h 108"/>
                  <a:gd name="T22" fmla="*/ 31 w 144"/>
                  <a:gd name="T23" fmla="*/ 100 h 108"/>
                  <a:gd name="T24" fmla="*/ 32 w 144"/>
                  <a:gd name="T25" fmla="*/ 73 h 108"/>
                  <a:gd name="T26" fmla="*/ 0 w 144"/>
                  <a:gd name="T27" fmla="*/ 65 h 108"/>
                  <a:gd name="T28" fmla="*/ 0 w 144"/>
                  <a:gd name="T29" fmla="*/ 51 h 108"/>
                  <a:gd name="T30" fmla="*/ 11 w 144"/>
                  <a:gd name="T31" fmla="*/ 12 h 108"/>
                  <a:gd name="T32" fmla="*/ 19 w 144"/>
                  <a:gd name="T3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" h="108">
                    <a:moveTo>
                      <a:pt x="19" y="0"/>
                    </a:moveTo>
                    <a:cubicBezTo>
                      <a:pt x="19" y="0"/>
                      <a:pt x="20" y="0"/>
                      <a:pt x="21" y="0"/>
                    </a:cubicBezTo>
                    <a:cubicBezTo>
                      <a:pt x="33" y="7"/>
                      <a:pt x="45" y="13"/>
                      <a:pt x="55" y="19"/>
                    </a:cubicBezTo>
                    <a:cubicBezTo>
                      <a:pt x="92" y="2"/>
                      <a:pt x="120" y="31"/>
                      <a:pt x="139" y="47"/>
                    </a:cubicBezTo>
                    <a:cubicBezTo>
                      <a:pt x="141" y="52"/>
                      <a:pt x="141" y="58"/>
                      <a:pt x="144" y="62"/>
                    </a:cubicBezTo>
                    <a:cubicBezTo>
                      <a:pt x="144" y="63"/>
                      <a:pt x="144" y="65"/>
                      <a:pt x="144" y="66"/>
                    </a:cubicBezTo>
                    <a:cubicBezTo>
                      <a:pt x="142" y="75"/>
                      <a:pt x="141" y="83"/>
                      <a:pt x="137" y="88"/>
                    </a:cubicBezTo>
                    <a:cubicBezTo>
                      <a:pt x="124" y="87"/>
                      <a:pt x="117" y="91"/>
                      <a:pt x="105" y="91"/>
                    </a:cubicBezTo>
                    <a:cubicBezTo>
                      <a:pt x="99" y="91"/>
                      <a:pt x="104" y="101"/>
                      <a:pt x="100" y="103"/>
                    </a:cubicBezTo>
                    <a:cubicBezTo>
                      <a:pt x="96" y="105"/>
                      <a:pt x="91" y="106"/>
                      <a:pt x="90" y="108"/>
                    </a:cubicBezTo>
                    <a:cubicBezTo>
                      <a:pt x="87" y="108"/>
                      <a:pt x="84" y="108"/>
                      <a:pt x="82" y="108"/>
                    </a:cubicBezTo>
                    <a:cubicBezTo>
                      <a:pt x="66" y="105"/>
                      <a:pt x="41" y="108"/>
                      <a:pt x="31" y="100"/>
                    </a:cubicBezTo>
                    <a:cubicBezTo>
                      <a:pt x="27" y="90"/>
                      <a:pt x="33" y="85"/>
                      <a:pt x="32" y="73"/>
                    </a:cubicBezTo>
                    <a:cubicBezTo>
                      <a:pt x="23" y="75"/>
                      <a:pt x="8" y="71"/>
                      <a:pt x="0" y="65"/>
                    </a:cubicBezTo>
                    <a:cubicBezTo>
                      <a:pt x="0" y="61"/>
                      <a:pt x="0" y="56"/>
                      <a:pt x="0" y="51"/>
                    </a:cubicBezTo>
                    <a:cubicBezTo>
                      <a:pt x="6" y="39"/>
                      <a:pt x="14" y="27"/>
                      <a:pt x="11" y="12"/>
                    </a:cubicBezTo>
                    <a:cubicBezTo>
                      <a:pt x="11" y="7"/>
                      <a:pt x="18" y="6"/>
                      <a:pt x="19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17" name="Freeform 160">
                <a:extLst>
                  <a:ext uri="{FF2B5EF4-FFF2-40B4-BE49-F238E27FC236}">
                    <a16:creationId xmlns:a16="http://schemas.microsoft.com/office/drawing/2014/main" id="{42CB9E11-94B5-458D-AEC9-74F2FC06CC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014673"/>
                <a:ext cx="1109668" cy="2805120"/>
              </a:xfrm>
              <a:custGeom>
                <a:avLst/>
                <a:gdLst>
                  <a:gd name="T0" fmla="*/ 0 w 296"/>
                  <a:gd name="T1" fmla="*/ 188 h 748"/>
                  <a:gd name="T2" fmla="*/ 0 w 296"/>
                  <a:gd name="T3" fmla="*/ 183 h 748"/>
                  <a:gd name="T4" fmla="*/ 12 w 296"/>
                  <a:gd name="T5" fmla="*/ 166 h 748"/>
                  <a:gd name="T6" fmla="*/ 103 w 296"/>
                  <a:gd name="T7" fmla="*/ 169 h 748"/>
                  <a:gd name="T8" fmla="*/ 143 w 296"/>
                  <a:gd name="T9" fmla="*/ 9 h 748"/>
                  <a:gd name="T10" fmla="*/ 191 w 296"/>
                  <a:gd name="T11" fmla="*/ 11 h 748"/>
                  <a:gd name="T12" fmla="*/ 225 w 296"/>
                  <a:gd name="T13" fmla="*/ 112 h 748"/>
                  <a:gd name="T14" fmla="*/ 245 w 296"/>
                  <a:gd name="T15" fmla="*/ 133 h 748"/>
                  <a:gd name="T16" fmla="*/ 268 w 296"/>
                  <a:gd name="T17" fmla="*/ 153 h 748"/>
                  <a:gd name="T18" fmla="*/ 296 w 296"/>
                  <a:gd name="T19" fmla="*/ 153 h 748"/>
                  <a:gd name="T20" fmla="*/ 275 w 296"/>
                  <a:gd name="T21" fmla="*/ 276 h 748"/>
                  <a:gd name="T22" fmla="*/ 268 w 296"/>
                  <a:gd name="T23" fmla="*/ 288 h 748"/>
                  <a:gd name="T24" fmla="*/ 264 w 296"/>
                  <a:gd name="T25" fmla="*/ 303 h 748"/>
                  <a:gd name="T26" fmla="*/ 253 w 296"/>
                  <a:gd name="T27" fmla="*/ 328 h 748"/>
                  <a:gd name="T28" fmla="*/ 256 w 296"/>
                  <a:gd name="T29" fmla="*/ 354 h 748"/>
                  <a:gd name="T30" fmla="*/ 252 w 296"/>
                  <a:gd name="T31" fmla="*/ 418 h 748"/>
                  <a:gd name="T32" fmla="*/ 249 w 296"/>
                  <a:gd name="T33" fmla="*/ 514 h 748"/>
                  <a:gd name="T34" fmla="*/ 237 w 296"/>
                  <a:gd name="T35" fmla="*/ 577 h 748"/>
                  <a:gd name="T36" fmla="*/ 223 w 296"/>
                  <a:gd name="T37" fmla="*/ 604 h 748"/>
                  <a:gd name="T38" fmla="*/ 215 w 296"/>
                  <a:gd name="T39" fmla="*/ 633 h 748"/>
                  <a:gd name="T40" fmla="*/ 207 w 296"/>
                  <a:gd name="T41" fmla="*/ 662 h 748"/>
                  <a:gd name="T42" fmla="*/ 222 w 296"/>
                  <a:gd name="T43" fmla="*/ 707 h 748"/>
                  <a:gd name="T44" fmla="*/ 182 w 296"/>
                  <a:gd name="T45" fmla="*/ 689 h 748"/>
                  <a:gd name="T46" fmla="*/ 122 w 296"/>
                  <a:gd name="T47" fmla="*/ 748 h 748"/>
                  <a:gd name="T48" fmla="*/ 114 w 296"/>
                  <a:gd name="T49" fmla="*/ 677 h 748"/>
                  <a:gd name="T50" fmla="*/ 97 w 296"/>
                  <a:gd name="T51" fmla="*/ 672 h 748"/>
                  <a:gd name="T52" fmla="*/ 97 w 296"/>
                  <a:gd name="T53" fmla="*/ 609 h 748"/>
                  <a:gd name="T54" fmla="*/ 86 w 296"/>
                  <a:gd name="T55" fmla="*/ 588 h 748"/>
                  <a:gd name="T56" fmla="*/ 64 w 296"/>
                  <a:gd name="T57" fmla="*/ 525 h 748"/>
                  <a:gd name="T58" fmla="*/ 35 w 296"/>
                  <a:gd name="T59" fmla="*/ 383 h 748"/>
                  <a:gd name="T60" fmla="*/ 19 w 296"/>
                  <a:gd name="T61" fmla="*/ 285 h 748"/>
                  <a:gd name="T62" fmla="*/ 0 w 296"/>
                  <a:gd name="T63" fmla="*/ 188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6" h="748">
                    <a:moveTo>
                      <a:pt x="0" y="188"/>
                    </a:moveTo>
                    <a:cubicBezTo>
                      <a:pt x="0" y="186"/>
                      <a:pt x="0" y="185"/>
                      <a:pt x="0" y="183"/>
                    </a:cubicBezTo>
                    <a:cubicBezTo>
                      <a:pt x="6" y="178"/>
                      <a:pt x="6" y="168"/>
                      <a:pt x="12" y="166"/>
                    </a:cubicBezTo>
                    <a:cubicBezTo>
                      <a:pt x="37" y="176"/>
                      <a:pt x="73" y="176"/>
                      <a:pt x="103" y="169"/>
                    </a:cubicBezTo>
                    <a:cubicBezTo>
                      <a:pt x="116" y="117"/>
                      <a:pt x="127" y="60"/>
                      <a:pt x="143" y="9"/>
                    </a:cubicBezTo>
                    <a:cubicBezTo>
                      <a:pt x="158" y="0"/>
                      <a:pt x="177" y="2"/>
                      <a:pt x="191" y="11"/>
                    </a:cubicBezTo>
                    <a:cubicBezTo>
                      <a:pt x="204" y="36"/>
                      <a:pt x="210" y="83"/>
                      <a:pt x="225" y="112"/>
                    </a:cubicBezTo>
                    <a:cubicBezTo>
                      <a:pt x="229" y="119"/>
                      <a:pt x="237" y="125"/>
                      <a:pt x="245" y="133"/>
                    </a:cubicBezTo>
                    <a:cubicBezTo>
                      <a:pt x="252" y="140"/>
                      <a:pt x="260" y="152"/>
                      <a:pt x="268" y="153"/>
                    </a:cubicBezTo>
                    <a:cubicBezTo>
                      <a:pt x="277" y="155"/>
                      <a:pt x="286" y="149"/>
                      <a:pt x="296" y="153"/>
                    </a:cubicBezTo>
                    <a:cubicBezTo>
                      <a:pt x="291" y="195"/>
                      <a:pt x="275" y="228"/>
                      <a:pt x="275" y="276"/>
                    </a:cubicBezTo>
                    <a:cubicBezTo>
                      <a:pt x="273" y="281"/>
                      <a:pt x="269" y="281"/>
                      <a:pt x="268" y="288"/>
                    </a:cubicBezTo>
                    <a:cubicBezTo>
                      <a:pt x="265" y="291"/>
                      <a:pt x="265" y="298"/>
                      <a:pt x="264" y="303"/>
                    </a:cubicBezTo>
                    <a:cubicBezTo>
                      <a:pt x="261" y="312"/>
                      <a:pt x="253" y="318"/>
                      <a:pt x="253" y="328"/>
                    </a:cubicBezTo>
                    <a:cubicBezTo>
                      <a:pt x="252" y="336"/>
                      <a:pt x="256" y="345"/>
                      <a:pt x="256" y="354"/>
                    </a:cubicBezTo>
                    <a:cubicBezTo>
                      <a:pt x="258" y="380"/>
                      <a:pt x="258" y="399"/>
                      <a:pt x="252" y="418"/>
                    </a:cubicBezTo>
                    <a:cubicBezTo>
                      <a:pt x="266" y="448"/>
                      <a:pt x="257" y="479"/>
                      <a:pt x="249" y="514"/>
                    </a:cubicBezTo>
                    <a:cubicBezTo>
                      <a:pt x="245" y="536"/>
                      <a:pt x="243" y="559"/>
                      <a:pt x="237" y="577"/>
                    </a:cubicBezTo>
                    <a:cubicBezTo>
                      <a:pt x="233" y="586"/>
                      <a:pt x="227" y="595"/>
                      <a:pt x="223" y="604"/>
                    </a:cubicBezTo>
                    <a:cubicBezTo>
                      <a:pt x="220" y="611"/>
                      <a:pt x="218" y="623"/>
                      <a:pt x="215" y="633"/>
                    </a:cubicBezTo>
                    <a:cubicBezTo>
                      <a:pt x="212" y="644"/>
                      <a:pt x="207" y="656"/>
                      <a:pt x="207" y="662"/>
                    </a:cubicBezTo>
                    <a:cubicBezTo>
                      <a:pt x="208" y="675"/>
                      <a:pt x="224" y="690"/>
                      <a:pt x="222" y="707"/>
                    </a:cubicBezTo>
                    <a:cubicBezTo>
                      <a:pt x="203" y="705"/>
                      <a:pt x="197" y="690"/>
                      <a:pt x="182" y="689"/>
                    </a:cubicBezTo>
                    <a:cubicBezTo>
                      <a:pt x="141" y="688"/>
                      <a:pt x="137" y="726"/>
                      <a:pt x="122" y="748"/>
                    </a:cubicBezTo>
                    <a:cubicBezTo>
                      <a:pt x="120" y="724"/>
                      <a:pt x="115" y="702"/>
                      <a:pt x="114" y="677"/>
                    </a:cubicBezTo>
                    <a:cubicBezTo>
                      <a:pt x="108" y="676"/>
                      <a:pt x="99" y="684"/>
                      <a:pt x="97" y="672"/>
                    </a:cubicBezTo>
                    <a:cubicBezTo>
                      <a:pt x="64" y="661"/>
                      <a:pt x="98" y="627"/>
                      <a:pt x="97" y="609"/>
                    </a:cubicBezTo>
                    <a:cubicBezTo>
                      <a:pt x="97" y="602"/>
                      <a:pt x="90" y="595"/>
                      <a:pt x="86" y="588"/>
                    </a:cubicBezTo>
                    <a:cubicBezTo>
                      <a:pt x="74" y="569"/>
                      <a:pt x="70" y="549"/>
                      <a:pt x="64" y="525"/>
                    </a:cubicBezTo>
                    <a:cubicBezTo>
                      <a:pt x="52" y="479"/>
                      <a:pt x="45" y="432"/>
                      <a:pt x="35" y="383"/>
                    </a:cubicBezTo>
                    <a:cubicBezTo>
                      <a:pt x="28" y="351"/>
                      <a:pt x="22" y="318"/>
                      <a:pt x="19" y="285"/>
                    </a:cubicBezTo>
                    <a:cubicBezTo>
                      <a:pt x="18" y="251"/>
                      <a:pt x="7" y="214"/>
                      <a:pt x="0" y="188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18" name="Freeform 179">
                <a:extLst>
                  <a:ext uri="{FF2B5EF4-FFF2-40B4-BE49-F238E27FC236}">
                    <a16:creationId xmlns:a16="http://schemas.microsoft.com/office/drawing/2014/main" id="{0AB9718A-47A0-4FE8-9924-CA78820292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4413" y="3113098"/>
                <a:ext cx="452441" cy="569916"/>
              </a:xfrm>
              <a:custGeom>
                <a:avLst/>
                <a:gdLst>
                  <a:gd name="T0" fmla="*/ 0 w 285"/>
                  <a:gd name="T1" fmla="*/ 0 h 359"/>
                  <a:gd name="T2" fmla="*/ 14 w 285"/>
                  <a:gd name="T3" fmla="*/ 96 h 359"/>
                  <a:gd name="T4" fmla="*/ 108 w 285"/>
                  <a:gd name="T5" fmla="*/ 330 h 359"/>
                  <a:gd name="T6" fmla="*/ 285 w 285"/>
                  <a:gd name="T7" fmla="*/ 359 h 359"/>
                  <a:gd name="T8" fmla="*/ 285 w 285"/>
                  <a:gd name="T9" fmla="*/ 311 h 359"/>
                  <a:gd name="T10" fmla="*/ 0 w 285"/>
                  <a:gd name="T11" fmla="*/ 0 h 3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5" h="359">
                    <a:moveTo>
                      <a:pt x="0" y="0"/>
                    </a:moveTo>
                    <a:lnTo>
                      <a:pt x="14" y="96"/>
                    </a:lnTo>
                    <a:lnTo>
                      <a:pt x="108" y="330"/>
                    </a:lnTo>
                    <a:lnTo>
                      <a:pt x="285" y="359"/>
                    </a:lnTo>
                    <a:lnTo>
                      <a:pt x="285" y="31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19" name="Freeform 180">
                <a:extLst>
                  <a:ext uri="{FF2B5EF4-FFF2-40B4-BE49-F238E27FC236}">
                    <a16:creationId xmlns:a16="http://schemas.microsoft.com/office/drawing/2014/main" id="{33F59B10-6878-480A-AE76-87FB8444DC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5286" y="3146435"/>
                <a:ext cx="592139" cy="619126"/>
              </a:xfrm>
              <a:custGeom>
                <a:avLst/>
                <a:gdLst>
                  <a:gd name="T0" fmla="*/ 158 w 158"/>
                  <a:gd name="T1" fmla="*/ 0 h 165"/>
                  <a:gd name="T2" fmla="*/ 158 w 158"/>
                  <a:gd name="T3" fmla="*/ 80 h 165"/>
                  <a:gd name="T4" fmla="*/ 113 w 158"/>
                  <a:gd name="T5" fmla="*/ 158 h 165"/>
                  <a:gd name="T6" fmla="*/ 23 w 158"/>
                  <a:gd name="T7" fmla="*/ 156 h 165"/>
                  <a:gd name="T8" fmla="*/ 0 w 158"/>
                  <a:gd name="T9" fmla="*/ 148 h 165"/>
                  <a:gd name="T10" fmla="*/ 87 w 158"/>
                  <a:gd name="T11" fmla="*/ 137 h 165"/>
                  <a:gd name="T12" fmla="*/ 158 w 158"/>
                  <a:gd name="T13" fmla="*/ 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" h="165">
                    <a:moveTo>
                      <a:pt x="158" y="0"/>
                    </a:moveTo>
                    <a:cubicBezTo>
                      <a:pt x="158" y="80"/>
                      <a:pt x="158" y="80"/>
                      <a:pt x="158" y="80"/>
                    </a:cubicBezTo>
                    <a:cubicBezTo>
                      <a:pt x="158" y="80"/>
                      <a:pt x="139" y="165"/>
                      <a:pt x="113" y="158"/>
                    </a:cubicBezTo>
                    <a:cubicBezTo>
                      <a:pt x="87" y="152"/>
                      <a:pt x="26" y="157"/>
                      <a:pt x="23" y="156"/>
                    </a:cubicBezTo>
                    <a:cubicBezTo>
                      <a:pt x="20" y="156"/>
                      <a:pt x="0" y="148"/>
                      <a:pt x="0" y="148"/>
                    </a:cubicBezTo>
                    <a:cubicBezTo>
                      <a:pt x="0" y="148"/>
                      <a:pt x="82" y="138"/>
                      <a:pt x="87" y="137"/>
                    </a:cubicBezTo>
                    <a:cubicBezTo>
                      <a:pt x="92" y="136"/>
                      <a:pt x="158" y="0"/>
                      <a:pt x="1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20" name="Freeform 181">
                <a:extLst>
                  <a:ext uri="{FF2B5EF4-FFF2-40B4-BE49-F238E27FC236}">
                    <a16:creationId xmlns:a16="http://schemas.microsoft.com/office/drawing/2014/main" id="{6F394D1B-9E8F-4820-9D26-FEBDFF543A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9813" y="3446473"/>
                <a:ext cx="63501" cy="423863"/>
              </a:xfrm>
              <a:custGeom>
                <a:avLst/>
                <a:gdLst>
                  <a:gd name="T0" fmla="*/ 0 w 40"/>
                  <a:gd name="T1" fmla="*/ 0 h 267"/>
                  <a:gd name="T2" fmla="*/ 0 w 40"/>
                  <a:gd name="T3" fmla="*/ 267 h 267"/>
                  <a:gd name="T4" fmla="*/ 40 w 40"/>
                  <a:gd name="T5" fmla="*/ 260 h 267"/>
                  <a:gd name="T6" fmla="*/ 0 w 40"/>
                  <a:gd name="T7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267">
                    <a:moveTo>
                      <a:pt x="0" y="0"/>
                    </a:moveTo>
                    <a:lnTo>
                      <a:pt x="0" y="267"/>
                    </a:lnTo>
                    <a:lnTo>
                      <a:pt x="40" y="26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21" name="Freeform 182">
                <a:extLst>
                  <a:ext uri="{FF2B5EF4-FFF2-40B4-BE49-F238E27FC236}">
                    <a16:creationId xmlns:a16="http://schemas.microsoft.com/office/drawing/2014/main" id="{1E3FCA0D-9A4D-4C6D-9396-6A0D76EAD3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8036" y="3884623"/>
                <a:ext cx="217490" cy="1497016"/>
              </a:xfrm>
              <a:custGeom>
                <a:avLst/>
                <a:gdLst>
                  <a:gd name="T0" fmla="*/ 58 w 58"/>
                  <a:gd name="T1" fmla="*/ 0 h 399"/>
                  <a:gd name="T2" fmla="*/ 6 w 58"/>
                  <a:gd name="T3" fmla="*/ 369 h 399"/>
                  <a:gd name="T4" fmla="*/ 0 w 58"/>
                  <a:gd name="T5" fmla="*/ 399 h 399"/>
                  <a:gd name="T6" fmla="*/ 34 w 58"/>
                  <a:gd name="T7" fmla="*/ 312 h 399"/>
                  <a:gd name="T8" fmla="*/ 29 w 58"/>
                  <a:gd name="T9" fmla="*/ 255 h 399"/>
                  <a:gd name="T10" fmla="*/ 48 w 58"/>
                  <a:gd name="T11" fmla="*/ 139 h 399"/>
                  <a:gd name="T12" fmla="*/ 58 w 58"/>
                  <a:gd name="T13" fmla="*/ 0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399">
                    <a:moveTo>
                      <a:pt x="58" y="0"/>
                    </a:moveTo>
                    <a:cubicBezTo>
                      <a:pt x="6" y="369"/>
                      <a:pt x="6" y="369"/>
                      <a:pt x="6" y="369"/>
                    </a:cubicBezTo>
                    <a:cubicBezTo>
                      <a:pt x="0" y="399"/>
                      <a:pt x="0" y="399"/>
                      <a:pt x="0" y="399"/>
                    </a:cubicBezTo>
                    <a:cubicBezTo>
                      <a:pt x="0" y="399"/>
                      <a:pt x="36" y="342"/>
                      <a:pt x="34" y="312"/>
                    </a:cubicBezTo>
                    <a:cubicBezTo>
                      <a:pt x="32" y="282"/>
                      <a:pt x="28" y="282"/>
                      <a:pt x="29" y="255"/>
                    </a:cubicBezTo>
                    <a:cubicBezTo>
                      <a:pt x="31" y="227"/>
                      <a:pt x="46" y="145"/>
                      <a:pt x="48" y="139"/>
                    </a:cubicBezTo>
                    <a:cubicBezTo>
                      <a:pt x="50" y="132"/>
                      <a:pt x="58" y="0"/>
                      <a:pt x="58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22" name="Freeform 183">
                <a:extLst>
                  <a:ext uri="{FF2B5EF4-FFF2-40B4-BE49-F238E27FC236}">
                    <a16:creationId xmlns:a16="http://schemas.microsoft.com/office/drawing/2014/main" id="{EF1B1C25-403E-4061-BB25-519F8A9DE9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3802" y="4038612"/>
                <a:ext cx="231777" cy="385763"/>
              </a:xfrm>
              <a:custGeom>
                <a:avLst/>
                <a:gdLst>
                  <a:gd name="T0" fmla="*/ 62 w 62"/>
                  <a:gd name="T1" fmla="*/ 0 h 103"/>
                  <a:gd name="T2" fmla="*/ 35 w 62"/>
                  <a:gd name="T3" fmla="*/ 31 h 103"/>
                  <a:gd name="T4" fmla="*/ 27 w 62"/>
                  <a:gd name="T5" fmla="*/ 66 h 103"/>
                  <a:gd name="T6" fmla="*/ 6 w 62"/>
                  <a:gd name="T7" fmla="*/ 79 h 103"/>
                  <a:gd name="T8" fmla="*/ 23 w 62"/>
                  <a:gd name="T9" fmla="*/ 30 h 103"/>
                  <a:gd name="T10" fmla="*/ 62 w 62"/>
                  <a:gd name="T11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03">
                    <a:moveTo>
                      <a:pt x="62" y="0"/>
                    </a:moveTo>
                    <a:cubicBezTo>
                      <a:pt x="62" y="0"/>
                      <a:pt x="37" y="20"/>
                      <a:pt x="35" y="31"/>
                    </a:cubicBezTo>
                    <a:cubicBezTo>
                      <a:pt x="33" y="42"/>
                      <a:pt x="25" y="75"/>
                      <a:pt x="27" y="66"/>
                    </a:cubicBezTo>
                    <a:cubicBezTo>
                      <a:pt x="28" y="58"/>
                      <a:pt x="0" y="103"/>
                      <a:pt x="6" y="79"/>
                    </a:cubicBezTo>
                    <a:cubicBezTo>
                      <a:pt x="12" y="55"/>
                      <a:pt x="14" y="48"/>
                      <a:pt x="23" y="30"/>
                    </a:cubicBezTo>
                    <a:cubicBezTo>
                      <a:pt x="33" y="12"/>
                      <a:pt x="62" y="0"/>
                      <a:pt x="62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23" name="Freeform 184">
                <a:extLst>
                  <a:ext uri="{FF2B5EF4-FFF2-40B4-BE49-F238E27FC236}">
                    <a16:creationId xmlns:a16="http://schemas.microsoft.com/office/drawing/2014/main" id="{58AE0DF3-848A-462B-BC6F-6F0AD546E4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5862" y="4581537"/>
                <a:ext cx="153989" cy="434977"/>
              </a:xfrm>
              <a:custGeom>
                <a:avLst/>
                <a:gdLst>
                  <a:gd name="T0" fmla="*/ 41 w 41"/>
                  <a:gd name="T1" fmla="*/ 0 h 116"/>
                  <a:gd name="T2" fmla="*/ 25 w 41"/>
                  <a:gd name="T3" fmla="*/ 47 h 116"/>
                  <a:gd name="T4" fmla="*/ 7 w 41"/>
                  <a:gd name="T5" fmla="*/ 85 h 116"/>
                  <a:gd name="T6" fmla="*/ 36 w 41"/>
                  <a:gd name="T7" fmla="*/ 0 h 116"/>
                  <a:gd name="T8" fmla="*/ 41 w 41"/>
                  <a:gd name="T9" fmla="*/ 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116">
                    <a:moveTo>
                      <a:pt x="41" y="0"/>
                    </a:moveTo>
                    <a:cubicBezTo>
                      <a:pt x="38" y="8"/>
                      <a:pt x="33" y="18"/>
                      <a:pt x="25" y="47"/>
                    </a:cubicBezTo>
                    <a:cubicBezTo>
                      <a:pt x="17" y="75"/>
                      <a:pt x="0" y="116"/>
                      <a:pt x="7" y="85"/>
                    </a:cubicBezTo>
                    <a:cubicBezTo>
                      <a:pt x="15" y="53"/>
                      <a:pt x="31" y="0"/>
                      <a:pt x="36" y="0"/>
                    </a:cubicBezTo>
                    <a:cubicBezTo>
                      <a:pt x="41" y="0"/>
                      <a:pt x="41" y="0"/>
                      <a:pt x="41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24" name="Freeform 185">
                <a:extLst>
                  <a:ext uri="{FF2B5EF4-FFF2-40B4-BE49-F238E27FC236}">
                    <a16:creationId xmlns:a16="http://schemas.microsoft.com/office/drawing/2014/main" id="{93C9C019-DE9B-4EFA-8691-4119685096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55988" y="5470541"/>
                <a:ext cx="274638" cy="165099"/>
              </a:xfrm>
              <a:custGeom>
                <a:avLst/>
                <a:gdLst>
                  <a:gd name="T0" fmla="*/ 0 w 73"/>
                  <a:gd name="T1" fmla="*/ 41 h 44"/>
                  <a:gd name="T2" fmla="*/ 37 w 73"/>
                  <a:gd name="T3" fmla="*/ 29 h 44"/>
                  <a:gd name="T4" fmla="*/ 68 w 73"/>
                  <a:gd name="T5" fmla="*/ 29 h 44"/>
                  <a:gd name="T6" fmla="*/ 50 w 73"/>
                  <a:gd name="T7" fmla="*/ 0 h 44"/>
                  <a:gd name="T8" fmla="*/ 0 w 73"/>
                  <a:gd name="T9" fmla="*/ 41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44">
                    <a:moveTo>
                      <a:pt x="0" y="41"/>
                    </a:moveTo>
                    <a:cubicBezTo>
                      <a:pt x="0" y="41"/>
                      <a:pt x="8" y="27"/>
                      <a:pt x="37" y="29"/>
                    </a:cubicBezTo>
                    <a:cubicBezTo>
                      <a:pt x="65" y="31"/>
                      <a:pt x="66" y="44"/>
                      <a:pt x="68" y="29"/>
                    </a:cubicBezTo>
                    <a:cubicBezTo>
                      <a:pt x="70" y="14"/>
                      <a:pt x="73" y="0"/>
                      <a:pt x="50" y="0"/>
                    </a:cubicBezTo>
                    <a:cubicBezTo>
                      <a:pt x="27" y="0"/>
                      <a:pt x="0" y="41"/>
                      <a:pt x="0" y="4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25" name="Freeform 186">
                <a:extLst>
                  <a:ext uri="{FF2B5EF4-FFF2-40B4-BE49-F238E27FC236}">
                    <a16:creationId xmlns:a16="http://schemas.microsoft.com/office/drawing/2014/main" id="{BF099231-EA69-43BF-8721-AA6A5938D9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5111766"/>
                <a:ext cx="139699" cy="265114"/>
              </a:xfrm>
              <a:custGeom>
                <a:avLst/>
                <a:gdLst>
                  <a:gd name="T0" fmla="*/ 16 w 37"/>
                  <a:gd name="T1" fmla="*/ 2 h 71"/>
                  <a:gd name="T2" fmla="*/ 31 w 37"/>
                  <a:gd name="T3" fmla="*/ 31 h 71"/>
                  <a:gd name="T4" fmla="*/ 24 w 37"/>
                  <a:gd name="T5" fmla="*/ 42 h 71"/>
                  <a:gd name="T6" fmla="*/ 3 w 37"/>
                  <a:gd name="T7" fmla="*/ 7 h 71"/>
                  <a:gd name="T8" fmla="*/ 16 w 37"/>
                  <a:gd name="T9" fmla="*/ 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71">
                    <a:moveTo>
                      <a:pt x="16" y="2"/>
                    </a:moveTo>
                    <a:cubicBezTo>
                      <a:pt x="24" y="6"/>
                      <a:pt x="32" y="19"/>
                      <a:pt x="31" y="31"/>
                    </a:cubicBezTo>
                    <a:cubicBezTo>
                      <a:pt x="30" y="43"/>
                      <a:pt x="37" y="71"/>
                      <a:pt x="24" y="42"/>
                    </a:cubicBezTo>
                    <a:cubicBezTo>
                      <a:pt x="11" y="14"/>
                      <a:pt x="0" y="14"/>
                      <a:pt x="3" y="7"/>
                    </a:cubicBezTo>
                    <a:cubicBezTo>
                      <a:pt x="6" y="0"/>
                      <a:pt x="16" y="2"/>
                      <a:pt x="16" y="2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26" name="Freeform 187">
                <a:extLst>
                  <a:ext uri="{FF2B5EF4-FFF2-40B4-BE49-F238E27FC236}">
                    <a16:creationId xmlns:a16="http://schemas.microsoft.com/office/drawing/2014/main" id="{FBFF0A66-95B3-4519-ABDB-EB7DB1FFFF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4" y="4159261"/>
                <a:ext cx="322265" cy="741365"/>
              </a:xfrm>
              <a:custGeom>
                <a:avLst/>
                <a:gdLst>
                  <a:gd name="T0" fmla="*/ 0 w 86"/>
                  <a:gd name="T1" fmla="*/ 0 h 198"/>
                  <a:gd name="T2" fmla="*/ 38 w 86"/>
                  <a:gd name="T3" fmla="*/ 16 h 198"/>
                  <a:gd name="T4" fmla="*/ 51 w 86"/>
                  <a:gd name="T5" fmla="*/ 54 h 198"/>
                  <a:gd name="T6" fmla="*/ 36 w 86"/>
                  <a:gd name="T7" fmla="*/ 54 h 198"/>
                  <a:gd name="T8" fmla="*/ 70 w 86"/>
                  <a:gd name="T9" fmla="*/ 161 h 198"/>
                  <a:gd name="T10" fmla="*/ 37 w 86"/>
                  <a:gd name="T11" fmla="*/ 132 h 198"/>
                  <a:gd name="T12" fmla="*/ 36 w 86"/>
                  <a:gd name="T13" fmla="*/ 198 h 198"/>
                  <a:gd name="T14" fmla="*/ 16 w 86"/>
                  <a:gd name="T15" fmla="*/ 96 h 198"/>
                  <a:gd name="T16" fmla="*/ 0 w 86"/>
                  <a:gd name="T17" fmla="*/ 28 h 198"/>
                  <a:gd name="T18" fmla="*/ 0 w 86"/>
                  <a:gd name="T19" fmla="*/ 0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86" h="198">
                    <a:moveTo>
                      <a:pt x="0" y="0"/>
                    </a:moveTo>
                    <a:cubicBezTo>
                      <a:pt x="0" y="0"/>
                      <a:pt x="32" y="2"/>
                      <a:pt x="38" y="16"/>
                    </a:cubicBezTo>
                    <a:cubicBezTo>
                      <a:pt x="44" y="31"/>
                      <a:pt x="66" y="67"/>
                      <a:pt x="51" y="54"/>
                    </a:cubicBezTo>
                    <a:cubicBezTo>
                      <a:pt x="36" y="41"/>
                      <a:pt x="17" y="24"/>
                      <a:pt x="36" y="54"/>
                    </a:cubicBezTo>
                    <a:cubicBezTo>
                      <a:pt x="54" y="84"/>
                      <a:pt x="86" y="181"/>
                      <a:pt x="70" y="161"/>
                    </a:cubicBezTo>
                    <a:cubicBezTo>
                      <a:pt x="55" y="141"/>
                      <a:pt x="39" y="108"/>
                      <a:pt x="37" y="132"/>
                    </a:cubicBezTo>
                    <a:cubicBezTo>
                      <a:pt x="36" y="156"/>
                      <a:pt x="36" y="198"/>
                      <a:pt x="36" y="198"/>
                    </a:cubicBezTo>
                    <a:cubicBezTo>
                      <a:pt x="16" y="96"/>
                      <a:pt x="16" y="96"/>
                      <a:pt x="16" y="96"/>
                    </a:cubicBezTo>
                    <a:cubicBezTo>
                      <a:pt x="0" y="28"/>
                      <a:pt x="0" y="28"/>
                      <a:pt x="0" y="28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27" name="Freeform 157">
                <a:extLst>
                  <a:ext uri="{FF2B5EF4-FFF2-40B4-BE49-F238E27FC236}">
                    <a16:creationId xmlns:a16="http://schemas.microsoft.com/office/drawing/2014/main" id="{6E0F283E-4962-41EB-A582-E840A03E56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5160" y="960441"/>
                <a:ext cx="584203" cy="1049339"/>
              </a:xfrm>
              <a:custGeom>
                <a:avLst/>
                <a:gdLst>
                  <a:gd name="T0" fmla="*/ 0 w 156"/>
                  <a:gd name="T1" fmla="*/ 112 h 280"/>
                  <a:gd name="T2" fmla="*/ 0 w 156"/>
                  <a:gd name="T3" fmla="*/ 104 h 280"/>
                  <a:gd name="T4" fmla="*/ 11 w 156"/>
                  <a:gd name="T5" fmla="*/ 96 h 280"/>
                  <a:gd name="T6" fmla="*/ 4 w 156"/>
                  <a:gd name="T7" fmla="*/ 46 h 280"/>
                  <a:gd name="T8" fmla="*/ 28 w 156"/>
                  <a:gd name="T9" fmla="*/ 22 h 280"/>
                  <a:gd name="T10" fmla="*/ 59 w 156"/>
                  <a:gd name="T11" fmla="*/ 4 h 280"/>
                  <a:gd name="T12" fmla="*/ 108 w 156"/>
                  <a:gd name="T13" fmla="*/ 6 h 280"/>
                  <a:gd name="T14" fmla="*/ 138 w 156"/>
                  <a:gd name="T15" fmla="*/ 93 h 280"/>
                  <a:gd name="T16" fmla="*/ 143 w 156"/>
                  <a:gd name="T17" fmla="*/ 99 h 280"/>
                  <a:gd name="T18" fmla="*/ 131 w 156"/>
                  <a:gd name="T19" fmla="*/ 140 h 280"/>
                  <a:gd name="T20" fmla="*/ 122 w 156"/>
                  <a:gd name="T21" fmla="*/ 147 h 280"/>
                  <a:gd name="T22" fmla="*/ 114 w 156"/>
                  <a:gd name="T23" fmla="*/ 215 h 280"/>
                  <a:gd name="T24" fmla="*/ 80 w 156"/>
                  <a:gd name="T25" fmla="*/ 280 h 280"/>
                  <a:gd name="T26" fmla="*/ 56 w 156"/>
                  <a:gd name="T27" fmla="*/ 267 h 280"/>
                  <a:gd name="T28" fmla="*/ 44 w 156"/>
                  <a:gd name="T29" fmla="*/ 241 h 280"/>
                  <a:gd name="T30" fmla="*/ 24 w 156"/>
                  <a:gd name="T31" fmla="*/ 188 h 280"/>
                  <a:gd name="T32" fmla="*/ 24 w 156"/>
                  <a:gd name="T33" fmla="*/ 150 h 280"/>
                  <a:gd name="T34" fmla="*/ 12 w 156"/>
                  <a:gd name="T35" fmla="*/ 137 h 280"/>
                  <a:gd name="T36" fmla="*/ 0 w 156"/>
                  <a:gd name="T37" fmla="*/ 112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6" h="280">
                    <a:moveTo>
                      <a:pt x="0" y="112"/>
                    </a:moveTo>
                    <a:cubicBezTo>
                      <a:pt x="0" y="109"/>
                      <a:pt x="0" y="107"/>
                      <a:pt x="0" y="104"/>
                    </a:cubicBezTo>
                    <a:cubicBezTo>
                      <a:pt x="3" y="101"/>
                      <a:pt x="3" y="94"/>
                      <a:pt x="11" y="96"/>
                    </a:cubicBezTo>
                    <a:cubicBezTo>
                      <a:pt x="6" y="80"/>
                      <a:pt x="6" y="64"/>
                      <a:pt x="4" y="46"/>
                    </a:cubicBezTo>
                    <a:cubicBezTo>
                      <a:pt x="8" y="36"/>
                      <a:pt x="19" y="30"/>
                      <a:pt x="28" y="22"/>
                    </a:cubicBezTo>
                    <a:cubicBezTo>
                      <a:pt x="38" y="16"/>
                      <a:pt x="47" y="7"/>
                      <a:pt x="59" y="4"/>
                    </a:cubicBezTo>
                    <a:cubicBezTo>
                      <a:pt x="72" y="0"/>
                      <a:pt x="89" y="6"/>
                      <a:pt x="108" y="6"/>
                    </a:cubicBezTo>
                    <a:cubicBezTo>
                      <a:pt x="134" y="19"/>
                      <a:pt x="156" y="55"/>
                      <a:pt x="138" y="93"/>
                    </a:cubicBezTo>
                    <a:cubicBezTo>
                      <a:pt x="137" y="97"/>
                      <a:pt x="145" y="96"/>
                      <a:pt x="143" y="99"/>
                    </a:cubicBezTo>
                    <a:cubicBezTo>
                      <a:pt x="149" y="115"/>
                      <a:pt x="135" y="128"/>
                      <a:pt x="131" y="140"/>
                    </a:cubicBezTo>
                    <a:cubicBezTo>
                      <a:pt x="130" y="142"/>
                      <a:pt x="126" y="146"/>
                      <a:pt x="122" y="147"/>
                    </a:cubicBezTo>
                    <a:cubicBezTo>
                      <a:pt x="122" y="170"/>
                      <a:pt x="121" y="196"/>
                      <a:pt x="114" y="215"/>
                    </a:cubicBezTo>
                    <a:cubicBezTo>
                      <a:pt x="108" y="240"/>
                      <a:pt x="102" y="273"/>
                      <a:pt x="80" y="280"/>
                    </a:cubicBezTo>
                    <a:cubicBezTo>
                      <a:pt x="72" y="274"/>
                      <a:pt x="61" y="274"/>
                      <a:pt x="56" y="267"/>
                    </a:cubicBezTo>
                    <a:cubicBezTo>
                      <a:pt x="51" y="260"/>
                      <a:pt x="48" y="249"/>
                      <a:pt x="44" y="241"/>
                    </a:cubicBezTo>
                    <a:cubicBezTo>
                      <a:pt x="38" y="226"/>
                      <a:pt x="27" y="204"/>
                      <a:pt x="24" y="188"/>
                    </a:cubicBezTo>
                    <a:cubicBezTo>
                      <a:pt x="22" y="175"/>
                      <a:pt x="27" y="161"/>
                      <a:pt x="24" y="150"/>
                    </a:cubicBezTo>
                    <a:cubicBezTo>
                      <a:pt x="22" y="140"/>
                      <a:pt x="18" y="144"/>
                      <a:pt x="12" y="137"/>
                    </a:cubicBezTo>
                    <a:cubicBezTo>
                      <a:pt x="7" y="130"/>
                      <a:pt x="4" y="118"/>
                      <a:pt x="0" y="112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28" name="Freeform 158">
                <a:extLst>
                  <a:ext uri="{FF2B5EF4-FFF2-40B4-BE49-F238E27FC236}">
                    <a16:creationId xmlns:a16="http://schemas.microsoft.com/office/drawing/2014/main" id="{EBA474F8-BAA4-4020-8EE5-5753AC27BB9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49535" y="3479810"/>
                <a:ext cx="255587" cy="434977"/>
              </a:xfrm>
              <a:custGeom>
                <a:avLst/>
                <a:gdLst>
                  <a:gd name="T0" fmla="*/ 63 w 68"/>
                  <a:gd name="T1" fmla="*/ 116 h 116"/>
                  <a:gd name="T2" fmla="*/ 60 w 68"/>
                  <a:gd name="T3" fmla="*/ 116 h 116"/>
                  <a:gd name="T4" fmla="*/ 16 w 68"/>
                  <a:gd name="T5" fmla="*/ 98 h 116"/>
                  <a:gd name="T6" fmla="*/ 0 w 68"/>
                  <a:gd name="T7" fmla="*/ 23 h 116"/>
                  <a:gd name="T8" fmla="*/ 55 w 68"/>
                  <a:gd name="T9" fmla="*/ 16 h 116"/>
                  <a:gd name="T10" fmla="*/ 68 w 68"/>
                  <a:gd name="T11" fmla="*/ 91 h 116"/>
                  <a:gd name="T12" fmla="*/ 62 w 68"/>
                  <a:gd name="T13" fmla="*/ 103 h 116"/>
                  <a:gd name="T14" fmla="*/ 63 w 68"/>
                  <a:gd name="T15" fmla="*/ 116 h 116"/>
                  <a:gd name="T16" fmla="*/ 38 w 68"/>
                  <a:gd name="T17" fmla="*/ 65 h 116"/>
                  <a:gd name="T18" fmla="*/ 54 w 68"/>
                  <a:gd name="T19" fmla="*/ 91 h 116"/>
                  <a:gd name="T20" fmla="*/ 44 w 68"/>
                  <a:gd name="T21" fmla="*/ 60 h 116"/>
                  <a:gd name="T22" fmla="*/ 38 w 68"/>
                  <a:gd name="T23" fmla="*/ 65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8" h="116">
                    <a:moveTo>
                      <a:pt x="63" y="116"/>
                    </a:moveTo>
                    <a:cubicBezTo>
                      <a:pt x="62" y="116"/>
                      <a:pt x="60" y="116"/>
                      <a:pt x="60" y="116"/>
                    </a:cubicBezTo>
                    <a:cubicBezTo>
                      <a:pt x="46" y="108"/>
                      <a:pt x="26" y="108"/>
                      <a:pt x="16" y="98"/>
                    </a:cubicBezTo>
                    <a:cubicBezTo>
                      <a:pt x="0" y="81"/>
                      <a:pt x="0" y="56"/>
                      <a:pt x="0" y="23"/>
                    </a:cubicBezTo>
                    <a:cubicBezTo>
                      <a:pt x="12" y="8"/>
                      <a:pt x="40" y="0"/>
                      <a:pt x="55" y="16"/>
                    </a:cubicBezTo>
                    <a:cubicBezTo>
                      <a:pt x="60" y="40"/>
                      <a:pt x="62" y="69"/>
                      <a:pt x="68" y="91"/>
                    </a:cubicBezTo>
                    <a:cubicBezTo>
                      <a:pt x="68" y="98"/>
                      <a:pt x="59" y="95"/>
                      <a:pt x="62" y="103"/>
                    </a:cubicBezTo>
                    <a:cubicBezTo>
                      <a:pt x="66" y="106"/>
                      <a:pt x="67" y="110"/>
                      <a:pt x="63" y="116"/>
                    </a:cubicBezTo>
                    <a:close/>
                    <a:moveTo>
                      <a:pt x="38" y="65"/>
                    </a:moveTo>
                    <a:cubicBezTo>
                      <a:pt x="40" y="75"/>
                      <a:pt x="38" y="93"/>
                      <a:pt x="54" y="91"/>
                    </a:cubicBezTo>
                    <a:cubicBezTo>
                      <a:pt x="47" y="85"/>
                      <a:pt x="50" y="69"/>
                      <a:pt x="44" y="60"/>
                    </a:cubicBezTo>
                    <a:cubicBezTo>
                      <a:pt x="43" y="64"/>
                      <a:pt x="38" y="61"/>
                      <a:pt x="38" y="6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29" name="Freeform 161">
                <a:extLst>
                  <a:ext uri="{FF2B5EF4-FFF2-40B4-BE49-F238E27FC236}">
                    <a16:creationId xmlns:a16="http://schemas.microsoft.com/office/drawing/2014/main" id="{54BFD359-E0EF-47BE-BA04-8E1561EE28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9451" y="1695456"/>
                <a:ext cx="525465" cy="1109667"/>
              </a:xfrm>
              <a:custGeom>
                <a:avLst/>
                <a:gdLst>
                  <a:gd name="T0" fmla="*/ 139 w 140"/>
                  <a:gd name="T1" fmla="*/ 64 h 296"/>
                  <a:gd name="T2" fmla="*/ 139 w 140"/>
                  <a:gd name="T3" fmla="*/ 71 h 296"/>
                  <a:gd name="T4" fmla="*/ 138 w 140"/>
                  <a:gd name="T5" fmla="*/ 71 h 296"/>
                  <a:gd name="T6" fmla="*/ 93 w 140"/>
                  <a:gd name="T7" fmla="*/ 296 h 296"/>
                  <a:gd name="T8" fmla="*/ 84 w 140"/>
                  <a:gd name="T9" fmla="*/ 296 h 296"/>
                  <a:gd name="T10" fmla="*/ 75 w 140"/>
                  <a:gd name="T11" fmla="*/ 294 h 296"/>
                  <a:gd name="T12" fmla="*/ 63 w 140"/>
                  <a:gd name="T13" fmla="*/ 261 h 296"/>
                  <a:gd name="T14" fmla="*/ 33 w 140"/>
                  <a:gd name="T15" fmla="*/ 170 h 296"/>
                  <a:gd name="T16" fmla="*/ 0 w 140"/>
                  <a:gd name="T17" fmla="*/ 34 h 296"/>
                  <a:gd name="T18" fmla="*/ 0 w 140"/>
                  <a:gd name="T19" fmla="*/ 27 h 296"/>
                  <a:gd name="T20" fmla="*/ 16 w 140"/>
                  <a:gd name="T21" fmla="*/ 0 h 296"/>
                  <a:gd name="T22" fmla="*/ 67 w 140"/>
                  <a:gd name="T23" fmla="*/ 34 h 296"/>
                  <a:gd name="T24" fmla="*/ 70 w 140"/>
                  <a:gd name="T25" fmla="*/ 68 h 296"/>
                  <a:gd name="T26" fmla="*/ 81 w 140"/>
                  <a:gd name="T27" fmla="*/ 61 h 296"/>
                  <a:gd name="T28" fmla="*/ 76 w 140"/>
                  <a:gd name="T29" fmla="*/ 43 h 296"/>
                  <a:gd name="T30" fmla="*/ 110 w 140"/>
                  <a:gd name="T31" fmla="*/ 11 h 296"/>
                  <a:gd name="T32" fmla="*/ 121 w 140"/>
                  <a:gd name="T33" fmla="*/ 3 h 296"/>
                  <a:gd name="T34" fmla="*/ 139 w 140"/>
                  <a:gd name="T35" fmla="*/ 64 h 2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40" h="296">
                    <a:moveTo>
                      <a:pt x="139" y="64"/>
                    </a:moveTo>
                    <a:cubicBezTo>
                      <a:pt x="139" y="67"/>
                      <a:pt x="139" y="68"/>
                      <a:pt x="139" y="71"/>
                    </a:cubicBezTo>
                    <a:cubicBezTo>
                      <a:pt x="138" y="71"/>
                      <a:pt x="138" y="71"/>
                      <a:pt x="138" y="71"/>
                    </a:cubicBezTo>
                    <a:cubicBezTo>
                      <a:pt x="125" y="148"/>
                      <a:pt x="108" y="221"/>
                      <a:pt x="93" y="296"/>
                    </a:cubicBezTo>
                    <a:cubicBezTo>
                      <a:pt x="90" y="296"/>
                      <a:pt x="87" y="296"/>
                      <a:pt x="84" y="296"/>
                    </a:cubicBezTo>
                    <a:cubicBezTo>
                      <a:pt x="85" y="294"/>
                      <a:pt x="78" y="296"/>
                      <a:pt x="75" y="294"/>
                    </a:cubicBezTo>
                    <a:cubicBezTo>
                      <a:pt x="72" y="291"/>
                      <a:pt x="67" y="273"/>
                      <a:pt x="63" y="261"/>
                    </a:cubicBezTo>
                    <a:cubicBezTo>
                      <a:pt x="53" y="231"/>
                      <a:pt x="42" y="201"/>
                      <a:pt x="33" y="170"/>
                    </a:cubicBezTo>
                    <a:cubicBezTo>
                      <a:pt x="18" y="118"/>
                      <a:pt x="8" y="74"/>
                      <a:pt x="0" y="34"/>
                    </a:cubicBezTo>
                    <a:cubicBezTo>
                      <a:pt x="0" y="32"/>
                      <a:pt x="0" y="29"/>
                      <a:pt x="0" y="27"/>
                    </a:cubicBezTo>
                    <a:cubicBezTo>
                      <a:pt x="3" y="16"/>
                      <a:pt x="3" y="0"/>
                      <a:pt x="16" y="0"/>
                    </a:cubicBezTo>
                    <a:cubicBezTo>
                      <a:pt x="31" y="13"/>
                      <a:pt x="49" y="23"/>
                      <a:pt x="67" y="34"/>
                    </a:cubicBezTo>
                    <a:cubicBezTo>
                      <a:pt x="74" y="43"/>
                      <a:pt x="71" y="56"/>
                      <a:pt x="70" y="68"/>
                    </a:cubicBezTo>
                    <a:cubicBezTo>
                      <a:pt x="75" y="68"/>
                      <a:pt x="80" y="64"/>
                      <a:pt x="81" y="61"/>
                    </a:cubicBezTo>
                    <a:cubicBezTo>
                      <a:pt x="80" y="62"/>
                      <a:pt x="72" y="49"/>
                      <a:pt x="76" y="43"/>
                    </a:cubicBezTo>
                    <a:cubicBezTo>
                      <a:pt x="87" y="33"/>
                      <a:pt x="98" y="22"/>
                      <a:pt x="110" y="11"/>
                    </a:cubicBezTo>
                    <a:cubicBezTo>
                      <a:pt x="114" y="8"/>
                      <a:pt x="116" y="0"/>
                      <a:pt x="121" y="3"/>
                    </a:cubicBezTo>
                    <a:cubicBezTo>
                      <a:pt x="140" y="11"/>
                      <a:pt x="134" y="43"/>
                      <a:pt x="139" y="64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30" name="Freeform 162">
                <a:extLst>
                  <a:ext uri="{FF2B5EF4-FFF2-40B4-BE49-F238E27FC236}">
                    <a16:creationId xmlns:a16="http://schemas.microsoft.com/office/drawing/2014/main" id="{5FCF7886-ADDA-4A1B-BAA8-C36252355A2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19371" y="1709743"/>
                <a:ext cx="1695457" cy="2039945"/>
              </a:xfrm>
              <a:custGeom>
                <a:avLst/>
                <a:gdLst>
                  <a:gd name="T0" fmla="*/ 289 w 452"/>
                  <a:gd name="T1" fmla="*/ 0 h 544"/>
                  <a:gd name="T2" fmla="*/ 293 w 452"/>
                  <a:gd name="T3" fmla="*/ 0 h 544"/>
                  <a:gd name="T4" fmla="*/ 403 w 452"/>
                  <a:gd name="T5" fmla="*/ 35 h 544"/>
                  <a:gd name="T6" fmla="*/ 413 w 452"/>
                  <a:gd name="T7" fmla="*/ 78 h 544"/>
                  <a:gd name="T8" fmla="*/ 414 w 452"/>
                  <a:gd name="T9" fmla="*/ 130 h 544"/>
                  <a:gd name="T10" fmla="*/ 421 w 452"/>
                  <a:gd name="T11" fmla="*/ 163 h 544"/>
                  <a:gd name="T12" fmla="*/ 424 w 452"/>
                  <a:gd name="T13" fmla="*/ 225 h 544"/>
                  <a:gd name="T14" fmla="*/ 446 w 452"/>
                  <a:gd name="T15" fmla="*/ 341 h 544"/>
                  <a:gd name="T16" fmla="*/ 452 w 452"/>
                  <a:gd name="T17" fmla="*/ 475 h 544"/>
                  <a:gd name="T18" fmla="*/ 439 w 452"/>
                  <a:gd name="T19" fmla="*/ 471 h 544"/>
                  <a:gd name="T20" fmla="*/ 395 w 452"/>
                  <a:gd name="T21" fmla="*/ 476 h 544"/>
                  <a:gd name="T22" fmla="*/ 395 w 452"/>
                  <a:gd name="T23" fmla="*/ 513 h 544"/>
                  <a:gd name="T24" fmla="*/ 340 w 452"/>
                  <a:gd name="T25" fmla="*/ 517 h 544"/>
                  <a:gd name="T26" fmla="*/ 289 w 452"/>
                  <a:gd name="T27" fmla="*/ 470 h 544"/>
                  <a:gd name="T28" fmla="*/ 248 w 452"/>
                  <a:gd name="T29" fmla="*/ 372 h 544"/>
                  <a:gd name="T30" fmla="*/ 206 w 452"/>
                  <a:gd name="T31" fmla="*/ 527 h 544"/>
                  <a:gd name="T32" fmla="*/ 70 w 452"/>
                  <a:gd name="T33" fmla="*/ 523 h 544"/>
                  <a:gd name="T34" fmla="*/ 70 w 452"/>
                  <a:gd name="T35" fmla="*/ 499 h 544"/>
                  <a:gd name="T36" fmla="*/ 56 w 452"/>
                  <a:gd name="T37" fmla="*/ 486 h 544"/>
                  <a:gd name="T38" fmla="*/ 4 w 452"/>
                  <a:gd name="T39" fmla="*/ 499 h 544"/>
                  <a:gd name="T40" fmla="*/ 4 w 452"/>
                  <a:gd name="T41" fmla="*/ 364 h 544"/>
                  <a:gd name="T42" fmla="*/ 12 w 452"/>
                  <a:gd name="T43" fmla="*/ 322 h 544"/>
                  <a:gd name="T44" fmla="*/ 16 w 452"/>
                  <a:gd name="T45" fmla="*/ 264 h 544"/>
                  <a:gd name="T46" fmla="*/ 33 w 452"/>
                  <a:gd name="T47" fmla="*/ 124 h 544"/>
                  <a:gd name="T48" fmla="*/ 49 w 452"/>
                  <a:gd name="T49" fmla="*/ 44 h 544"/>
                  <a:gd name="T50" fmla="*/ 107 w 452"/>
                  <a:gd name="T51" fmla="*/ 25 h 544"/>
                  <a:gd name="T52" fmla="*/ 163 w 452"/>
                  <a:gd name="T53" fmla="*/ 4 h 544"/>
                  <a:gd name="T54" fmla="*/ 196 w 452"/>
                  <a:gd name="T55" fmla="*/ 153 h 544"/>
                  <a:gd name="T56" fmla="*/ 228 w 452"/>
                  <a:gd name="T57" fmla="*/ 255 h 544"/>
                  <a:gd name="T58" fmla="*/ 244 w 452"/>
                  <a:gd name="T59" fmla="*/ 285 h 544"/>
                  <a:gd name="T60" fmla="*/ 251 w 452"/>
                  <a:gd name="T61" fmla="*/ 265 h 544"/>
                  <a:gd name="T62" fmla="*/ 256 w 452"/>
                  <a:gd name="T63" fmla="*/ 242 h 544"/>
                  <a:gd name="T64" fmla="*/ 285 w 452"/>
                  <a:gd name="T65" fmla="*/ 109 h 544"/>
                  <a:gd name="T66" fmla="*/ 289 w 452"/>
                  <a:gd name="T67" fmla="*/ 0 h 544"/>
                  <a:gd name="T68" fmla="*/ 80 w 452"/>
                  <a:gd name="T69" fmla="*/ 314 h 544"/>
                  <a:gd name="T70" fmla="*/ 80 w 452"/>
                  <a:gd name="T71" fmla="*/ 344 h 544"/>
                  <a:gd name="T72" fmla="*/ 80 w 452"/>
                  <a:gd name="T73" fmla="*/ 383 h 544"/>
                  <a:gd name="T74" fmla="*/ 92 w 452"/>
                  <a:gd name="T75" fmla="*/ 332 h 544"/>
                  <a:gd name="T76" fmla="*/ 92 w 452"/>
                  <a:gd name="T77" fmla="*/ 265 h 544"/>
                  <a:gd name="T78" fmla="*/ 80 w 452"/>
                  <a:gd name="T79" fmla="*/ 314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2" h="544">
                    <a:moveTo>
                      <a:pt x="289" y="0"/>
                    </a:moveTo>
                    <a:cubicBezTo>
                      <a:pt x="290" y="0"/>
                      <a:pt x="291" y="0"/>
                      <a:pt x="293" y="0"/>
                    </a:cubicBezTo>
                    <a:cubicBezTo>
                      <a:pt x="329" y="13"/>
                      <a:pt x="366" y="25"/>
                      <a:pt x="403" y="35"/>
                    </a:cubicBezTo>
                    <a:cubicBezTo>
                      <a:pt x="405" y="50"/>
                      <a:pt x="411" y="63"/>
                      <a:pt x="413" y="78"/>
                    </a:cubicBezTo>
                    <a:cubicBezTo>
                      <a:pt x="414" y="95"/>
                      <a:pt x="413" y="112"/>
                      <a:pt x="414" y="130"/>
                    </a:cubicBezTo>
                    <a:cubicBezTo>
                      <a:pt x="414" y="142"/>
                      <a:pt x="420" y="152"/>
                      <a:pt x="421" y="163"/>
                    </a:cubicBezTo>
                    <a:cubicBezTo>
                      <a:pt x="422" y="185"/>
                      <a:pt x="421" y="205"/>
                      <a:pt x="424" y="225"/>
                    </a:cubicBezTo>
                    <a:cubicBezTo>
                      <a:pt x="429" y="265"/>
                      <a:pt x="441" y="302"/>
                      <a:pt x="446" y="341"/>
                    </a:cubicBezTo>
                    <a:cubicBezTo>
                      <a:pt x="451" y="384"/>
                      <a:pt x="449" y="426"/>
                      <a:pt x="452" y="475"/>
                    </a:cubicBezTo>
                    <a:cubicBezTo>
                      <a:pt x="450" y="480"/>
                      <a:pt x="443" y="472"/>
                      <a:pt x="439" y="471"/>
                    </a:cubicBezTo>
                    <a:cubicBezTo>
                      <a:pt x="424" y="467"/>
                      <a:pt x="404" y="467"/>
                      <a:pt x="395" y="476"/>
                    </a:cubicBezTo>
                    <a:cubicBezTo>
                      <a:pt x="395" y="489"/>
                      <a:pt x="395" y="500"/>
                      <a:pt x="395" y="513"/>
                    </a:cubicBezTo>
                    <a:cubicBezTo>
                      <a:pt x="375" y="513"/>
                      <a:pt x="357" y="519"/>
                      <a:pt x="340" y="517"/>
                    </a:cubicBezTo>
                    <a:cubicBezTo>
                      <a:pt x="312" y="514"/>
                      <a:pt x="301" y="490"/>
                      <a:pt x="289" y="470"/>
                    </a:cubicBezTo>
                    <a:cubicBezTo>
                      <a:pt x="273" y="443"/>
                      <a:pt x="256" y="400"/>
                      <a:pt x="248" y="372"/>
                    </a:cubicBezTo>
                    <a:cubicBezTo>
                      <a:pt x="238" y="428"/>
                      <a:pt x="235" y="489"/>
                      <a:pt x="206" y="527"/>
                    </a:cubicBezTo>
                    <a:cubicBezTo>
                      <a:pt x="171" y="544"/>
                      <a:pt x="108" y="532"/>
                      <a:pt x="70" y="523"/>
                    </a:cubicBezTo>
                    <a:cubicBezTo>
                      <a:pt x="70" y="515"/>
                      <a:pt x="70" y="506"/>
                      <a:pt x="70" y="499"/>
                    </a:cubicBezTo>
                    <a:cubicBezTo>
                      <a:pt x="63" y="501"/>
                      <a:pt x="61" y="490"/>
                      <a:pt x="56" y="486"/>
                    </a:cubicBezTo>
                    <a:cubicBezTo>
                      <a:pt x="35" y="486"/>
                      <a:pt x="19" y="492"/>
                      <a:pt x="4" y="499"/>
                    </a:cubicBezTo>
                    <a:cubicBezTo>
                      <a:pt x="7" y="454"/>
                      <a:pt x="0" y="410"/>
                      <a:pt x="4" y="364"/>
                    </a:cubicBezTo>
                    <a:cubicBezTo>
                      <a:pt x="4" y="350"/>
                      <a:pt x="10" y="336"/>
                      <a:pt x="12" y="322"/>
                    </a:cubicBezTo>
                    <a:cubicBezTo>
                      <a:pt x="14" y="303"/>
                      <a:pt x="14" y="283"/>
                      <a:pt x="16" y="264"/>
                    </a:cubicBezTo>
                    <a:cubicBezTo>
                      <a:pt x="23" y="218"/>
                      <a:pt x="24" y="170"/>
                      <a:pt x="33" y="124"/>
                    </a:cubicBezTo>
                    <a:cubicBezTo>
                      <a:pt x="40" y="97"/>
                      <a:pt x="41" y="69"/>
                      <a:pt x="49" y="44"/>
                    </a:cubicBezTo>
                    <a:cubicBezTo>
                      <a:pt x="67" y="35"/>
                      <a:pt x="87" y="31"/>
                      <a:pt x="107" y="25"/>
                    </a:cubicBezTo>
                    <a:cubicBezTo>
                      <a:pt x="125" y="17"/>
                      <a:pt x="143" y="9"/>
                      <a:pt x="163" y="4"/>
                    </a:cubicBezTo>
                    <a:cubicBezTo>
                      <a:pt x="175" y="54"/>
                      <a:pt x="184" y="105"/>
                      <a:pt x="196" y="153"/>
                    </a:cubicBezTo>
                    <a:cubicBezTo>
                      <a:pt x="205" y="189"/>
                      <a:pt x="217" y="223"/>
                      <a:pt x="228" y="255"/>
                    </a:cubicBezTo>
                    <a:cubicBezTo>
                      <a:pt x="232" y="265"/>
                      <a:pt x="235" y="279"/>
                      <a:pt x="244" y="285"/>
                    </a:cubicBezTo>
                    <a:cubicBezTo>
                      <a:pt x="251" y="280"/>
                      <a:pt x="249" y="271"/>
                      <a:pt x="251" y="265"/>
                    </a:cubicBezTo>
                    <a:cubicBezTo>
                      <a:pt x="252" y="257"/>
                      <a:pt x="253" y="250"/>
                      <a:pt x="256" y="242"/>
                    </a:cubicBezTo>
                    <a:cubicBezTo>
                      <a:pt x="265" y="196"/>
                      <a:pt x="278" y="154"/>
                      <a:pt x="285" y="109"/>
                    </a:cubicBezTo>
                    <a:cubicBezTo>
                      <a:pt x="290" y="75"/>
                      <a:pt x="286" y="35"/>
                      <a:pt x="289" y="0"/>
                    </a:cubicBezTo>
                    <a:close/>
                    <a:moveTo>
                      <a:pt x="80" y="314"/>
                    </a:moveTo>
                    <a:cubicBezTo>
                      <a:pt x="79" y="323"/>
                      <a:pt x="82" y="334"/>
                      <a:pt x="80" y="344"/>
                    </a:cubicBezTo>
                    <a:cubicBezTo>
                      <a:pt x="80" y="356"/>
                      <a:pt x="76" y="370"/>
                      <a:pt x="80" y="383"/>
                    </a:cubicBezTo>
                    <a:cubicBezTo>
                      <a:pt x="84" y="367"/>
                      <a:pt x="88" y="350"/>
                      <a:pt x="92" y="332"/>
                    </a:cubicBezTo>
                    <a:cubicBezTo>
                      <a:pt x="96" y="313"/>
                      <a:pt x="101" y="281"/>
                      <a:pt x="92" y="265"/>
                    </a:cubicBezTo>
                    <a:cubicBezTo>
                      <a:pt x="91" y="284"/>
                      <a:pt x="83" y="297"/>
                      <a:pt x="80" y="314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31" name="Freeform 163">
                <a:extLst>
                  <a:ext uri="{FF2B5EF4-FFF2-40B4-BE49-F238E27FC236}">
                    <a16:creationId xmlns:a16="http://schemas.microsoft.com/office/drawing/2014/main" id="{9E0033B4-2929-4B3E-A2B7-D421D1AA6D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0225" y="1665292"/>
                <a:ext cx="839790" cy="1258889"/>
              </a:xfrm>
              <a:custGeom>
                <a:avLst/>
                <a:gdLst>
                  <a:gd name="T0" fmla="*/ 160 w 224"/>
                  <a:gd name="T1" fmla="*/ 0 h 336"/>
                  <a:gd name="T2" fmla="*/ 161 w 224"/>
                  <a:gd name="T3" fmla="*/ 0 h 336"/>
                  <a:gd name="T4" fmla="*/ 192 w 224"/>
                  <a:gd name="T5" fmla="*/ 20 h 336"/>
                  <a:gd name="T6" fmla="*/ 219 w 224"/>
                  <a:gd name="T7" fmla="*/ 62 h 336"/>
                  <a:gd name="T8" fmla="*/ 202 w 224"/>
                  <a:gd name="T9" fmla="*/ 79 h 336"/>
                  <a:gd name="T10" fmla="*/ 224 w 224"/>
                  <a:gd name="T11" fmla="*/ 101 h 336"/>
                  <a:gd name="T12" fmla="*/ 224 w 224"/>
                  <a:gd name="T13" fmla="*/ 104 h 336"/>
                  <a:gd name="T14" fmla="*/ 122 w 224"/>
                  <a:gd name="T15" fmla="*/ 336 h 336"/>
                  <a:gd name="T16" fmla="*/ 121 w 224"/>
                  <a:gd name="T17" fmla="*/ 308 h 336"/>
                  <a:gd name="T18" fmla="*/ 2 w 224"/>
                  <a:gd name="T19" fmla="*/ 111 h 336"/>
                  <a:gd name="T20" fmla="*/ 17 w 224"/>
                  <a:gd name="T21" fmla="*/ 84 h 336"/>
                  <a:gd name="T22" fmla="*/ 0 w 224"/>
                  <a:gd name="T23" fmla="*/ 65 h 336"/>
                  <a:gd name="T24" fmla="*/ 0 w 224"/>
                  <a:gd name="T25" fmla="*/ 63 h 336"/>
                  <a:gd name="T26" fmla="*/ 48 w 224"/>
                  <a:gd name="T27" fmla="*/ 8 h 336"/>
                  <a:gd name="T28" fmla="*/ 122 w 224"/>
                  <a:gd name="T29" fmla="*/ 293 h 336"/>
                  <a:gd name="T30" fmla="*/ 160 w 224"/>
                  <a:gd name="T31" fmla="*/ 0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24" h="336">
                    <a:moveTo>
                      <a:pt x="160" y="0"/>
                    </a:moveTo>
                    <a:cubicBezTo>
                      <a:pt x="160" y="0"/>
                      <a:pt x="160" y="0"/>
                      <a:pt x="161" y="0"/>
                    </a:cubicBezTo>
                    <a:cubicBezTo>
                      <a:pt x="169" y="9"/>
                      <a:pt x="177" y="18"/>
                      <a:pt x="192" y="20"/>
                    </a:cubicBezTo>
                    <a:cubicBezTo>
                      <a:pt x="200" y="35"/>
                      <a:pt x="210" y="48"/>
                      <a:pt x="219" y="62"/>
                    </a:cubicBezTo>
                    <a:cubicBezTo>
                      <a:pt x="217" y="69"/>
                      <a:pt x="206" y="72"/>
                      <a:pt x="202" y="79"/>
                    </a:cubicBezTo>
                    <a:cubicBezTo>
                      <a:pt x="209" y="87"/>
                      <a:pt x="217" y="95"/>
                      <a:pt x="224" y="101"/>
                    </a:cubicBezTo>
                    <a:cubicBezTo>
                      <a:pt x="224" y="102"/>
                      <a:pt x="224" y="104"/>
                      <a:pt x="224" y="104"/>
                    </a:cubicBezTo>
                    <a:cubicBezTo>
                      <a:pt x="197" y="189"/>
                      <a:pt x="160" y="263"/>
                      <a:pt x="122" y="336"/>
                    </a:cubicBezTo>
                    <a:cubicBezTo>
                      <a:pt x="117" y="333"/>
                      <a:pt x="118" y="315"/>
                      <a:pt x="121" y="308"/>
                    </a:cubicBezTo>
                    <a:cubicBezTo>
                      <a:pt x="77" y="247"/>
                      <a:pt x="35" y="184"/>
                      <a:pt x="2" y="111"/>
                    </a:cubicBezTo>
                    <a:cubicBezTo>
                      <a:pt x="6" y="101"/>
                      <a:pt x="12" y="93"/>
                      <a:pt x="17" y="84"/>
                    </a:cubicBezTo>
                    <a:cubicBezTo>
                      <a:pt x="15" y="76"/>
                      <a:pt x="7" y="72"/>
                      <a:pt x="0" y="65"/>
                    </a:cubicBezTo>
                    <a:cubicBezTo>
                      <a:pt x="0" y="65"/>
                      <a:pt x="0" y="64"/>
                      <a:pt x="0" y="63"/>
                    </a:cubicBezTo>
                    <a:cubicBezTo>
                      <a:pt x="16" y="44"/>
                      <a:pt x="25" y="18"/>
                      <a:pt x="48" y="8"/>
                    </a:cubicBezTo>
                    <a:cubicBezTo>
                      <a:pt x="73" y="104"/>
                      <a:pt x="95" y="200"/>
                      <a:pt x="122" y="293"/>
                    </a:cubicBezTo>
                    <a:cubicBezTo>
                      <a:pt x="136" y="198"/>
                      <a:pt x="164" y="114"/>
                      <a:pt x="160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32" name="Freeform 164">
                <a:extLst>
                  <a:ext uri="{FF2B5EF4-FFF2-40B4-BE49-F238E27FC236}">
                    <a16:creationId xmlns:a16="http://schemas.microsoft.com/office/drawing/2014/main" id="{166D6F05-3362-4524-863F-70E02730F7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9611" y="1619255"/>
                <a:ext cx="165099" cy="330202"/>
              </a:xfrm>
              <a:custGeom>
                <a:avLst/>
                <a:gdLst>
                  <a:gd name="T0" fmla="*/ 0 w 44"/>
                  <a:gd name="T1" fmla="*/ 21 h 88"/>
                  <a:gd name="T2" fmla="*/ 0 w 44"/>
                  <a:gd name="T3" fmla="*/ 21 h 88"/>
                  <a:gd name="T4" fmla="*/ 12 w 44"/>
                  <a:gd name="T5" fmla="*/ 0 h 88"/>
                  <a:gd name="T6" fmla="*/ 44 w 44"/>
                  <a:gd name="T7" fmla="*/ 46 h 88"/>
                  <a:gd name="T8" fmla="*/ 19 w 44"/>
                  <a:gd name="T9" fmla="*/ 88 h 88"/>
                  <a:gd name="T10" fmla="*/ 0 w 44"/>
                  <a:gd name="T11" fmla="*/ 21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88">
                    <a:moveTo>
                      <a:pt x="0" y="21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8" y="17"/>
                      <a:pt x="6" y="4"/>
                      <a:pt x="12" y="0"/>
                    </a:cubicBezTo>
                    <a:cubicBezTo>
                      <a:pt x="17" y="21"/>
                      <a:pt x="35" y="28"/>
                      <a:pt x="44" y="46"/>
                    </a:cubicBezTo>
                    <a:cubicBezTo>
                      <a:pt x="32" y="56"/>
                      <a:pt x="35" y="82"/>
                      <a:pt x="19" y="88"/>
                    </a:cubicBezTo>
                    <a:cubicBezTo>
                      <a:pt x="11" y="63"/>
                      <a:pt x="8" y="50"/>
                      <a:pt x="0" y="21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33" name="Freeform 165">
                <a:extLst>
                  <a:ext uri="{FF2B5EF4-FFF2-40B4-BE49-F238E27FC236}">
                    <a16:creationId xmlns:a16="http://schemas.microsoft.com/office/drawing/2014/main" id="{3337B91D-454D-484F-BA50-75F2B273B4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5526" y="1619255"/>
                <a:ext cx="134939" cy="346075"/>
              </a:xfrm>
              <a:custGeom>
                <a:avLst/>
                <a:gdLst>
                  <a:gd name="T0" fmla="*/ 22 w 36"/>
                  <a:gd name="T1" fmla="*/ 0 h 92"/>
                  <a:gd name="T2" fmla="*/ 22 w 36"/>
                  <a:gd name="T3" fmla="*/ 92 h 92"/>
                  <a:gd name="T4" fmla="*/ 0 w 36"/>
                  <a:gd name="T5" fmla="*/ 46 h 92"/>
                  <a:gd name="T6" fmla="*/ 22 w 36"/>
                  <a:gd name="T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92">
                    <a:moveTo>
                      <a:pt x="22" y="0"/>
                    </a:moveTo>
                    <a:cubicBezTo>
                      <a:pt x="36" y="13"/>
                      <a:pt x="29" y="69"/>
                      <a:pt x="22" y="92"/>
                    </a:cubicBezTo>
                    <a:cubicBezTo>
                      <a:pt x="3" y="91"/>
                      <a:pt x="8" y="55"/>
                      <a:pt x="0" y="46"/>
                    </a:cubicBezTo>
                    <a:cubicBezTo>
                      <a:pt x="4" y="29"/>
                      <a:pt x="22" y="26"/>
                      <a:pt x="22" y="0"/>
                    </a:cubicBezTo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34" name="Freeform 166">
                <a:extLst>
                  <a:ext uri="{FF2B5EF4-FFF2-40B4-BE49-F238E27FC236}">
                    <a16:creationId xmlns:a16="http://schemas.microsoft.com/office/drawing/2014/main" id="{DE4C223C-846C-4DF3-B37B-A11FD86814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6274" y="955678"/>
                <a:ext cx="581026" cy="346075"/>
              </a:xfrm>
              <a:custGeom>
                <a:avLst/>
                <a:gdLst>
                  <a:gd name="T0" fmla="*/ 20 w 155"/>
                  <a:gd name="T1" fmla="*/ 49 h 92"/>
                  <a:gd name="T2" fmla="*/ 54 w 155"/>
                  <a:gd name="T3" fmla="*/ 54 h 92"/>
                  <a:gd name="T4" fmla="*/ 98 w 155"/>
                  <a:gd name="T5" fmla="*/ 59 h 92"/>
                  <a:gd name="T6" fmla="*/ 128 w 155"/>
                  <a:gd name="T7" fmla="*/ 67 h 92"/>
                  <a:gd name="T8" fmla="*/ 136 w 155"/>
                  <a:gd name="T9" fmla="*/ 92 h 92"/>
                  <a:gd name="T10" fmla="*/ 105 w 155"/>
                  <a:gd name="T11" fmla="*/ 5 h 92"/>
                  <a:gd name="T12" fmla="*/ 55 w 155"/>
                  <a:gd name="T13" fmla="*/ 4 h 92"/>
                  <a:gd name="T14" fmla="*/ 24 w 155"/>
                  <a:gd name="T15" fmla="*/ 21 h 92"/>
                  <a:gd name="T16" fmla="*/ 0 w 155"/>
                  <a:gd name="T17" fmla="*/ 45 h 92"/>
                  <a:gd name="T18" fmla="*/ 6 w 155"/>
                  <a:gd name="T19" fmla="*/ 91 h 92"/>
                  <a:gd name="T20" fmla="*/ 7 w 155"/>
                  <a:gd name="T21" fmla="*/ 91 h 92"/>
                  <a:gd name="T22" fmla="*/ 20 w 155"/>
                  <a:gd name="T23" fmla="*/ 4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5" h="92">
                    <a:moveTo>
                      <a:pt x="20" y="49"/>
                    </a:moveTo>
                    <a:cubicBezTo>
                      <a:pt x="28" y="48"/>
                      <a:pt x="33" y="47"/>
                      <a:pt x="54" y="54"/>
                    </a:cubicBezTo>
                    <a:cubicBezTo>
                      <a:pt x="75" y="60"/>
                      <a:pt x="90" y="69"/>
                      <a:pt x="98" y="59"/>
                    </a:cubicBezTo>
                    <a:cubicBezTo>
                      <a:pt x="107" y="49"/>
                      <a:pt x="127" y="62"/>
                      <a:pt x="128" y="67"/>
                    </a:cubicBezTo>
                    <a:cubicBezTo>
                      <a:pt x="130" y="73"/>
                      <a:pt x="136" y="92"/>
                      <a:pt x="136" y="92"/>
                    </a:cubicBezTo>
                    <a:cubicBezTo>
                      <a:pt x="155" y="54"/>
                      <a:pt x="132" y="19"/>
                      <a:pt x="105" y="5"/>
                    </a:cubicBezTo>
                    <a:cubicBezTo>
                      <a:pt x="86" y="5"/>
                      <a:pt x="69" y="0"/>
                      <a:pt x="55" y="4"/>
                    </a:cubicBezTo>
                    <a:cubicBezTo>
                      <a:pt x="43" y="6"/>
                      <a:pt x="34" y="15"/>
                      <a:pt x="24" y="21"/>
                    </a:cubicBezTo>
                    <a:cubicBezTo>
                      <a:pt x="15" y="29"/>
                      <a:pt x="4" y="35"/>
                      <a:pt x="0" y="45"/>
                    </a:cubicBezTo>
                    <a:cubicBezTo>
                      <a:pt x="1" y="62"/>
                      <a:pt x="1" y="77"/>
                      <a:pt x="6" y="91"/>
                    </a:cubicBezTo>
                    <a:cubicBezTo>
                      <a:pt x="7" y="91"/>
                      <a:pt x="7" y="91"/>
                      <a:pt x="7" y="91"/>
                    </a:cubicBezTo>
                    <a:cubicBezTo>
                      <a:pt x="9" y="82"/>
                      <a:pt x="14" y="51"/>
                      <a:pt x="20" y="49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35" name="Freeform 167">
                <a:extLst>
                  <a:ext uri="{FF2B5EF4-FFF2-40B4-BE49-F238E27FC236}">
                    <a16:creationId xmlns:a16="http://schemas.microsoft.com/office/drawing/2014/main" id="{5132BC68-6BC9-4E60-8D27-FC4C56FC78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16312" y="2133606"/>
                <a:ext cx="71438" cy="96838"/>
              </a:xfrm>
              <a:custGeom>
                <a:avLst/>
                <a:gdLst>
                  <a:gd name="T0" fmla="*/ 5 w 19"/>
                  <a:gd name="T1" fmla="*/ 10 h 26"/>
                  <a:gd name="T2" fmla="*/ 11 w 19"/>
                  <a:gd name="T3" fmla="*/ 2 h 26"/>
                  <a:gd name="T4" fmla="*/ 15 w 19"/>
                  <a:gd name="T5" fmla="*/ 10 h 26"/>
                  <a:gd name="T6" fmla="*/ 0 w 19"/>
                  <a:gd name="T7" fmla="*/ 22 h 26"/>
                  <a:gd name="T8" fmla="*/ 5 w 19"/>
                  <a:gd name="T9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5" y="10"/>
                    </a:moveTo>
                    <a:cubicBezTo>
                      <a:pt x="9" y="6"/>
                      <a:pt x="5" y="0"/>
                      <a:pt x="11" y="2"/>
                    </a:cubicBezTo>
                    <a:cubicBezTo>
                      <a:pt x="16" y="4"/>
                      <a:pt x="19" y="5"/>
                      <a:pt x="15" y="10"/>
                    </a:cubicBezTo>
                    <a:cubicBezTo>
                      <a:pt x="11" y="16"/>
                      <a:pt x="0" y="26"/>
                      <a:pt x="0" y="22"/>
                    </a:cubicBezTo>
                    <a:cubicBezTo>
                      <a:pt x="0" y="19"/>
                      <a:pt x="5" y="10"/>
                      <a:pt x="5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36" name="Freeform 168">
                <a:extLst>
                  <a:ext uri="{FF2B5EF4-FFF2-40B4-BE49-F238E27FC236}">
                    <a16:creationId xmlns:a16="http://schemas.microsoft.com/office/drawing/2014/main" id="{9D44C5DD-2E31-40E9-9010-1ACBE540A3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261" y="2354269"/>
                <a:ext cx="71438" cy="93661"/>
              </a:xfrm>
              <a:custGeom>
                <a:avLst/>
                <a:gdLst>
                  <a:gd name="T0" fmla="*/ 6 w 19"/>
                  <a:gd name="T1" fmla="*/ 10 h 25"/>
                  <a:gd name="T2" fmla="*/ 11 w 19"/>
                  <a:gd name="T3" fmla="*/ 2 h 25"/>
                  <a:gd name="T4" fmla="*/ 15 w 19"/>
                  <a:gd name="T5" fmla="*/ 10 h 25"/>
                  <a:gd name="T6" fmla="*/ 0 w 19"/>
                  <a:gd name="T7" fmla="*/ 22 h 25"/>
                  <a:gd name="T8" fmla="*/ 6 w 19"/>
                  <a:gd name="T9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6" y="10"/>
                    </a:moveTo>
                    <a:cubicBezTo>
                      <a:pt x="9" y="5"/>
                      <a:pt x="6" y="0"/>
                      <a:pt x="11" y="2"/>
                    </a:cubicBezTo>
                    <a:cubicBezTo>
                      <a:pt x="16" y="4"/>
                      <a:pt x="19" y="4"/>
                      <a:pt x="15" y="10"/>
                    </a:cubicBezTo>
                    <a:cubicBezTo>
                      <a:pt x="11" y="15"/>
                      <a:pt x="0" y="25"/>
                      <a:pt x="0" y="22"/>
                    </a:cubicBezTo>
                    <a:cubicBezTo>
                      <a:pt x="0" y="19"/>
                      <a:pt x="6" y="10"/>
                      <a:pt x="6" y="1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37" name="Freeform 169">
                <a:extLst>
                  <a:ext uri="{FF2B5EF4-FFF2-40B4-BE49-F238E27FC236}">
                    <a16:creationId xmlns:a16="http://schemas.microsoft.com/office/drawing/2014/main" id="{2A7F87BE-E828-4446-9D9D-5BBE4B7CD1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7349" y="2073282"/>
                <a:ext cx="49214" cy="630240"/>
              </a:xfrm>
              <a:custGeom>
                <a:avLst/>
                <a:gdLst>
                  <a:gd name="T0" fmla="*/ 10 w 13"/>
                  <a:gd name="T1" fmla="*/ 168 h 168"/>
                  <a:gd name="T2" fmla="*/ 6 w 13"/>
                  <a:gd name="T3" fmla="*/ 39 h 168"/>
                  <a:gd name="T4" fmla="*/ 6 w 13"/>
                  <a:gd name="T5" fmla="*/ 10 h 168"/>
                  <a:gd name="T6" fmla="*/ 13 w 13"/>
                  <a:gd name="T7" fmla="*/ 10 h 168"/>
                  <a:gd name="T8" fmla="*/ 10 w 13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8">
                    <a:moveTo>
                      <a:pt x="10" y="168"/>
                    </a:moveTo>
                    <a:cubicBezTo>
                      <a:pt x="10" y="168"/>
                      <a:pt x="11" y="61"/>
                      <a:pt x="6" y="39"/>
                    </a:cubicBezTo>
                    <a:cubicBezTo>
                      <a:pt x="0" y="17"/>
                      <a:pt x="2" y="10"/>
                      <a:pt x="6" y="10"/>
                    </a:cubicBezTo>
                    <a:cubicBezTo>
                      <a:pt x="10" y="10"/>
                      <a:pt x="13" y="0"/>
                      <a:pt x="13" y="10"/>
                    </a:cubicBezTo>
                    <a:cubicBezTo>
                      <a:pt x="13" y="20"/>
                      <a:pt x="10" y="168"/>
                      <a:pt x="10" y="168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38" name="Freeform 170">
                <a:extLst>
                  <a:ext uri="{FF2B5EF4-FFF2-40B4-BE49-F238E27FC236}">
                    <a16:creationId xmlns:a16="http://schemas.microsoft.com/office/drawing/2014/main" id="{4245A01C-9567-407D-820B-B84B3C98F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6853" y="2106619"/>
                <a:ext cx="98425" cy="1320804"/>
              </a:xfrm>
              <a:custGeom>
                <a:avLst/>
                <a:gdLst>
                  <a:gd name="T0" fmla="*/ 26 w 26"/>
                  <a:gd name="T1" fmla="*/ 352 h 352"/>
                  <a:gd name="T2" fmla="*/ 7 w 26"/>
                  <a:gd name="T3" fmla="*/ 213 h 352"/>
                  <a:gd name="T4" fmla="*/ 7 w 26"/>
                  <a:gd name="T5" fmla="*/ 145 h 352"/>
                  <a:gd name="T6" fmla="*/ 0 w 26"/>
                  <a:gd name="T7" fmla="*/ 30 h 352"/>
                  <a:gd name="T8" fmla="*/ 10 w 26"/>
                  <a:gd name="T9" fmla="*/ 0 h 352"/>
                  <a:gd name="T10" fmla="*/ 10 w 26"/>
                  <a:gd name="T11" fmla="*/ 6 h 352"/>
                  <a:gd name="T12" fmla="*/ 26 w 26"/>
                  <a:gd name="T13" fmla="*/ 352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352">
                    <a:moveTo>
                      <a:pt x="26" y="352"/>
                    </a:moveTo>
                    <a:cubicBezTo>
                      <a:pt x="26" y="347"/>
                      <a:pt x="8" y="236"/>
                      <a:pt x="7" y="213"/>
                    </a:cubicBezTo>
                    <a:cubicBezTo>
                      <a:pt x="6" y="189"/>
                      <a:pt x="9" y="165"/>
                      <a:pt x="7" y="145"/>
                    </a:cubicBezTo>
                    <a:cubicBezTo>
                      <a:pt x="5" y="126"/>
                      <a:pt x="0" y="48"/>
                      <a:pt x="0" y="30"/>
                    </a:cubicBezTo>
                    <a:cubicBezTo>
                      <a:pt x="1" y="12"/>
                      <a:pt x="10" y="0"/>
                      <a:pt x="10" y="0"/>
                    </a:cubicBezTo>
                    <a:cubicBezTo>
                      <a:pt x="10" y="6"/>
                      <a:pt x="10" y="6"/>
                      <a:pt x="10" y="6"/>
                    </a:cubicBezTo>
                    <a:lnTo>
                      <a:pt x="26" y="352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39" name="Freeform 171">
                <a:extLst>
                  <a:ext uri="{FF2B5EF4-FFF2-40B4-BE49-F238E27FC236}">
                    <a16:creationId xmlns:a16="http://schemas.microsoft.com/office/drawing/2014/main" id="{1581C8C6-FC60-4764-9F6E-C90311CF6B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00476" y="3135321"/>
                <a:ext cx="222250" cy="58738"/>
              </a:xfrm>
              <a:custGeom>
                <a:avLst/>
                <a:gdLst>
                  <a:gd name="T0" fmla="*/ 0 w 59"/>
                  <a:gd name="T1" fmla="*/ 16 h 16"/>
                  <a:gd name="T2" fmla="*/ 52 w 59"/>
                  <a:gd name="T3" fmla="*/ 7 h 16"/>
                  <a:gd name="T4" fmla="*/ 59 w 59"/>
                  <a:gd name="T5" fmla="*/ 7 h 16"/>
                  <a:gd name="T6" fmla="*/ 0 w 59"/>
                  <a:gd name="T7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9" h="16">
                    <a:moveTo>
                      <a:pt x="0" y="16"/>
                    </a:moveTo>
                    <a:cubicBezTo>
                      <a:pt x="0" y="16"/>
                      <a:pt x="49" y="13"/>
                      <a:pt x="52" y="7"/>
                    </a:cubicBezTo>
                    <a:cubicBezTo>
                      <a:pt x="55" y="0"/>
                      <a:pt x="59" y="3"/>
                      <a:pt x="59" y="7"/>
                    </a:cubicBezTo>
                    <a:cubicBezTo>
                      <a:pt x="58" y="11"/>
                      <a:pt x="0" y="16"/>
                      <a:pt x="0" y="16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40" name="Freeform 172">
                <a:extLst>
                  <a:ext uri="{FF2B5EF4-FFF2-40B4-BE49-F238E27FC236}">
                    <a16:creationId xmlns:a16="http://schemas.microsoft.com/office/drawing/2014/main" id="{42516571-3DE8-49F7-A36D-F0985DDB88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627" y="3224223"/>
                <a:ext cx="198440" cy="282574"/>
              </a:xfrm>
              <a:custGeom>
                <a:avLst/>
                <a:gdLst>
                  <a:gd name="T0" fmla="*/ 44 w 53"/>
                  <a:gd name="T1" fmla="*/ 0 h 75"/>
                  <a:gd name="T2" fmla="*/ 53 w 53"/>
                  <a:gd name="T3" fmla="*/ 75 h 75"/>
                  <a:gd name="T4" fmla="*/ 24 w 53"/>
                  <a:gd name="T5" fmla="*/ 75 h 75"/>
                  <a:gd name="T6" fmla="*/ 14 w 53"/>
                  <a:gd name="T7" fmla="*/ 69 h 75"/>
                  <a:gd name="T8" fmla="*/ 34 w 53"/>
                  <a:gd name="T9" fmla="*/ 61 h 75"/>
                  <a:gd name="T10" fmla="*/ 22 w 53"/>
                  <a:gd name="T11" fmla="*/ 38 h 75"/>
                  <a:gd name="T12" fmla="*/ 44 w 53"/>
                  <a:gd name="T1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3" h="75">
                    <a:moveTo>
                      <a:pt x="44" y="0"/>
                    </a:moveTo>
                    <a:cubicBezTo>
                      <a:pt x="53" y="75"/>
                      <a:pt x="53" y="75"/>
                      <a:pt x="53" y="75"/>
                    </a:cubicBezTo>
                    <a:cubicBezTo>
                      <a:pt x="24" y="75"/>
                      <a:pt x="24" y="75"/>
                      <a:pt x="24" y="75"/>
                    </a:cubicBezTo>
                    <a:cubicBezTo>
                      <a:pt x="24" y="75"/>
                      <a:pt x="0" y="69"/>
                      <a:pt x="14" y="69"/>
                    </a:cubicBezTo>
                    <a:cubicBezTo>
                      <a:pt x="29" y="68"/>
                      <a:pt x="42" y="73"/>
                      <a:pt x="34" y="61"/>
                    </a:cubicBezTo>
                    <a:cubicBezTo>
                      <a:pt x="27" y="48"/>
                      <a:pt x="6" y="41"/>
                      <a:pt x="22" y="38"/>
                    </a:cubicBezTo>
                    <a:cubicBezTo>
                      <a:pt x="38" y="34"/>
                      <a:pt x="44" y="0"/>
                      <a:pt x="44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41" name="Freeform 173">
                <a:extLst>
                  <a:ext uri="{FF2B5EF4-FFF2-40B4-BE49-F238E27FC236}">
                    <a16:creationId xmlns:a16="http://schemas.microsoft.com/office/drawing/2014/main" id="{643DEE5E-AECA-4658-801D-10C96B4DDB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9122" y="2576519"/>
                <a:ext cx="60324" cy="490537"/>
              </a:xfrm>
              <a:custGeom>
                <a:avLst/>
                <a:gdLst>
                  <a:gd name="T0" fmla="*/ 0 w 38"/>
                  <a:gd name="T1" fmla="*/ 0 h 309"/>
                  <a:gd name="T2" fmla="*/ 29 w 38"/>
                  <a:gd name="T3" fmla="*/ 309 h 309"/>
                  <a:gd name="T4" fmla="*/ 38 w 38"/>
                  <a:gd name="T5" fmla="*/ 293 h 309"/>
                  <a:gd name="T6" fmla="*/ 0 w 38"/>
                  <a:gd name="T7" fmla="*/ 0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309">
                    <a:moveTo>
                      <a:pt x="0" y="0"/>
                    </a:moveTo>
                    <a:lnTo>
                      <a:pt x="29" y="309"/>
                    </a:lnTo>
                    <a:lnTo>
                      <a:pt x="38" y="293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42" name="Freeform 174">
                <a:extLst>
                  <a:ext uri="{FF2B5EF4-FFF2-40B4-BE49-F238E27FC236}">
                    <a16:creationId xmlns:a16="http://schemas.microsoft.com/office/drawing/2014/main" id="{2BE7EFD1-FBCC-4273-B0F1-01D5DA8F5F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157549"/>
                <a:ext cx="288924" cy="93661"/>
              </a:xfrm>
              <a:custGeom>
                <a:avLst/>
                <a:gdLst>
                  <a:gd name="T0" fmla="*/ 0 w 77"/>
                  <a:gd name="T1" fmla="*/ 0 h 25"/>
                  <a:gd name="T2" fmla="*/ 75 w 77"/>
                  <a:gd name="T3" fmla="*/ 10 h 25"/>
                  <a:gd name="T4" fmla="*/ 68 w 77"/>
                  <a:gd name="T5" fmla="*/ 25 h 25"/>
                  <a:gd name="T6" fmla="*/ 0 w 77"/>
                  <a:gd name="T7" fmla="*/ 12 h 25"/>
                  <a:gd name="T8" fmla="*/ 0 w 77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25">
                    <a:moveTo>
                      <a:pt x="0" y="0"/>
                    </a:moveTo>
                    <a:cubicBezTo>
                      <a:pt x="0" y="0"/>
                      <a:pt x="73" y="9"/>
                      <a:pt x="75" y="10"/>
                    </a:cubicBezTo>
                    <a:cubicBezTo>
                      <a:pt x="77" y="11"/>
                      <a:pt x="68" y="25"/>
                      <a:pt x="68" y="25"/>
                    </a:cubicBezTo>
                    <a:cubicBezTo>
                      <a:pt x="0" y="12"/>
                      <a:pt x="0" y="12"/>
                      <a:pt x="0" y="12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43" name="Freeform 175">
                <a:extLst>
                  <a:ext uri="{FF2B5EF4-FFF2-40B4-BE49-F238E27FC236}">
                    <a16:creationId xmlns:a16="http://schemas.microsoft.com/office/drawing/2014/main" id="{A8FE2E51-78B8-467F-BC9E-A9A74F8254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7833" y="3333761"/>
                <a:ext cx="242887" cy="236537"/>
              </a:xfrm>
              <a:custGeom>
                <a:avLst/>
                <a:gdLst>
                  <a:gd name="T0" fmla="*/ 65 w 65"/>
                  <a:gd name="T1" fmla="*/ 0 h 63"/>
                  <a:gd name="T2" fmla="*/ 50 w 65"/>
                  <a:gd name="T3" fmla="*/ 60 h 63"/>
                  <a:gd name="T4" fmla="*/ 9 w 65"/>
                  <a:gd name="T5" fmla="*/ 52 h 63"/>
                  <a:gd name="T6" fmla="*/ 18 w 65"/>
                  <a:gd name="T7" fmla="*/ 46 h 63"/>
                  <a:gd name="T8" fmla="*/ 49 w 65"/>
                  <a:gd name="T9" fmla="*/ 46 h 63"/>
                  <a:gd name="T10" fmla="*/ 65 w 65"/>
                  <a:gd name="T11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3">
                    <a:moveTo>
                      <a:pt x="65" y="0"/>
                    </a:moveTo>
                    <a:cubicBezTo>
                      <a:pt x="50" y="60"/>
                      <a:pt x="50" y="60"/>
                      <a:pt x="50" y="60"/>
                    </a:cubicBezTo>
                    <a:cubicBezTo>
                      <a:pt x="9" y="52"/>
                      <a:pt x="9" y="52"/>
                      <a:pt x="9" y="52"/>
                    </a:cubicBezTo>
                    <a:cubicBezTo>
                      <a:pt x="9" y="52"/>
                      <a:pt x="0" y="47"/>
                      <a:pt x="18" y="46"/>
                    </a:cubicBezTo>
                    <a:cubicBezTo>
                      <a:pt x="36" y="46"/>
                      <a:pt x="48" y="63"/>
                      <a:pt x="49" y="46"/>
                    </a:cubicBezTo>
                    <a:cubicBezTo>
                      <a:pt x="50" y="30"/>
                      <a:pt x="65" y="0"/>
                      <a:pt x="65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44" name="Freeform 176">
                <a:extLst>
                  <a:ext uri="{FF2B5EF4-FFF2-40B4-BE49-F238E27FC236}">
                    <a16:creationId xmlns:a16="http://schemas.microsoft.com/office/drawing/2014/main" id="{38BCA2F6-FBAB-48C1-BBEE-44078106D4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70183" y="2201870"/>
                <a:ext cx="41274" cy="168276"/>
              </a:xfrm>
              <a:custGeom>
                <a:avLst/>
                <a:gdLst>
                  <a:gd name="T0" fmla="*/ 0 w 11"/>
                  <a:gd name="T1" fmla="*/ 0 h 45"/>
                  <a:gd name="T2" fmla="*/ 0 w 11"/>
                  <a:gd name="T3" fmla="*/ 21 h 45"/>
                  <a:gd name="T4" fmla="*/ 2 w 11"/>
                  <a:gd name="T5" fmla="*/ 42 h 45"/>
                  <a:gd name="T6" fmla="*/ 10 w 11"/>
                  <a:gd name="T7" fmla="*/ 5 h 45"/>
                  <a:gd name="T8" fmla="*/ 0 w 11"/>
                  <a:gd name="T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5">
                    <a:moveTo>
                      <a:pt x="0" y="0"/>
                    </a:moveTo>
                    <a:cubicBezTo>
                      <a:pt x="0" y="5"/>
                      <a:pt x="0" y="13"/>
                      <a:pt x="0" y="21"/>
                    </a:cubicBezTo>
                    <a:cubicBezTo>
                      <a:pt x="1" y="31"/>
                      <a:pt x="2" y="41"/>
                      <a:pt x="2" y="42"/>
                    </a:cubicBezTo>
                    <a:cubicBezTo>
                      <a:pt x="4" y="45"/>
                      <a:pt x="11" y="8"/>
                      <a:pt x="10" y="5"/>
                    </a:cubicBezTo>
                    <a:cubicBezTo>
                      <a:pt x="8" y="2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45" name="Freeform 177">
                <a:extLst>
                  <a:ext uri="{FF2B5EF4-FFF2-40B4-BE49-F238E27FC236}">
                    <a16:creationId xmlns:a16="http://schemas.microsoft.com/office/drawing/2014/main" id="{A82A7D95-5BDC-404C-BB66-9848B8A38F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758" y="2786069"/>
                <a:ext cx="150812" cy="352425"/>
              </a:xfrm>
              <a:custGeom>
                <a:avLst/>
                <a:gdLst>
                  <a:gd name="T0" fmla="*/ 0 w 40"/>
                  <a:gd name="T1" fmla="*/ 0 h 94"/>
                  <a:gd name="T2" fmla="*/ 20 w 40"/>
                  <a:gd name="T3" fmla="*/ 64 h 94"/>
                  <a:gd name="T4" fmla="*/ 36 w 40"/>
                  <a:gd name="T5" fmla="*/ 82 h 94"/>
                  <a:gd name="T6" fmla="*/ 14 w 40"/>
                  <a:gd name="T7" fmla="*/ 26 h 94"/>
                  <a:gd name="T8" fmla="*/ 0 w 40"/>
                  <a:gd name="T9" fmla="*/ 0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94">
                    <a:moveTo>
                      <a:pt x="0" y="0"/>
                    </a:moveTo>
                    <a:cubicBezTo>
                      <a:pt x="0" y="0"/>
                      <a:pt x="12" y="47"/>
                      <a:pt x="20" y="64"/>
                    </a:cubicBezTo>
                    <a:cubicBezTo>
                      <a:pt x="28" y="82"/>
                      <a:pt x="40" y="94"/>
                      <a:pt x="36" y="82"/>
                    </a:cubicBezTo>
                    <a:cubicBezTo>
                      <a:pt x="32" y="69"/>
                      <a:pt x="20" y="36"/>
                      <a:pt x="14" y="26"/>
                    </a:cubicBezTo>
                    <a:cubicBezTo>
                      <a:pt x="9" y="1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46" name="Freeform 178">
                <a:extLst>
                  <a:ext uri="{FF2B5EF4-FFF2-40B4-BE49-F238E27FC236}">
                    <a16:creationId xmlns:a16="http://schemas.microsoft.com/office/drawing/2014/main" id="{EF647FBA-F662-4CFE-960D-CED2DCC9E4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9736" y="2860684"/>
                <a:ext cx="49214" cy="247650"/>
              </a:xfrm>
              <a:custGeom>
                <a:avLst/>
                <a:gdLst>
                  <a:gd name="T0" fmla="*/ 0 w 13"/>
                  <a:gd name="T1" fmla="*/ 0 h 66"/>
                  <a:gd name="T2" fmla="*/ 10 w 13"/>
                  <a:gd name="T3" fmla="*/ 31 h 66"/>
                  <a:gd name="T4" fmla="*/ 6 w 13"/>
                  <a:gd name="T5" fmla="*/ 50 h 66"/>
                  <a:gd name="T6" fmla="*/ 0 w 13"/>
                  <a:gd name="T7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" h="66">
                    <a:moveTo>
                      <a:pt x="0" y="0"/>
                    </a:moveTo>
                    <a:cubicBezTo>
                      <a:pt x="0" y="0"/>
                      <a:pt x="13" y="15"/>
                      <a:pt x="10" y="31"/>
                    </a:cubicBezTo>
                    <a:cubicBezTo>
                      <a:pt x="8" y="47"/>
                      <a:pt x="5" y="66"/>
                      <a:pt x="6" y="50"/>
                    </a:cubicBezTo>
                    <a:cubicBezTo>
                      <a:pt x="6" y="35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47" name="Freeform 188">
                <a:extLst>
                  <a:ext uri="{FF2B5EF4-FFF2-40B4-BE49-F238E27FC236}">
                    <a16:creationId xmlns:a16="http://schemas.microsoft.com/office/drawing/2014/main" id="{7DDD6E12-B13C-442E-BE2C-E3FED95DA9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1994" y="1544640"/>
                <a:ext cx="349252" cy="131762"/>
              </a:xfrm>
              <a:custGeom>
                <a:avLst/>
                <a:gdLst>
                  <a:gd name="T0" fmla="*/ 0 w 93"/>
                  <a:gd name="T1" fmla="*/ 0 h 35"/>
                  <a:gd name="T2" fmla="*/ 33 w 93"/>
                  <a:gd name="T3" fmla="*/ 29 h 35"/>
                  <a:gd name="T4" fmla="*/ 68 w 93"/>
                  <a:gd name="T5" fmla="*/ 24 h 35"/>
                  <a:gd name="T6" fmla="*/ 85 w 93"/>
                  <a:gd name="T7" fmla="*/ 7 h 35"/>
                  <a:gd name="T8" fmla="*/ 92 w 93"/>
                  <a:gd name="T9" fmla="*/ 6 h 35"/>
                  <a:gd name="T10" fmla="*/ 85 w 93"/>
                  <a:gd name="T11" fmla="*/ 19 h 35"/>
                  <a:gd name="T12" fmla="*/ 67 w 93"/>
                  <a:gd name="T13" fmla="*/ 32 h 35"/>
                  <a:gd name="T14" fmla="*/ 28 w 93"/>
                  <a:gd name="T15" fmla="*/ 32 h 35"/>
                  <a:gd name="T16" fmla="*/ 0 w 93"/>
                  <a:gd name="T1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3" h="35">
                    <a:moveTo>
                      <a:pt x="0" y="0"/>
                    </a:moveTo>
                    <a:cubicBezTo>
                      <a:pt x="2" y="4"/>
                      <a:pt x="21" y="25"/>
                      <a:pt x="33" y="29"/>
                    </a:cubicBezTo>
                    <a:cubicBezTo>
                      <a:pt x="45" y="32"/>
                      <a:pt x="63" y="29"/>
                      <a:pt x="68" y="24"/>
                    </a:cubicBezTo>
                    <a:cubicBezTo>
                      <a:pt x="73" y="19"/>
                      <a:pt x="84" y="9"/>
                      <a:pt x="85" y="7"/>
                    </a:cubicBezTo>
                    <a:cubicBezTo>
                      <a:pt x="86" y="5"/>
                      <a:pt x="93" y="1"/>
                      <a:pt x="92" y="6"/>
                    </a:cubicBezTo>
                    <a:cubicBezTo>
                      <a:pt x="91" y="10"/>
                      <a:pt x="89" y="14"/>
                      <a:pt x="85" y="19"/>
                    </a:cubicBezTo>
                    <a:cubicBezTo>
                      <a:pt x="82" y="24"/>
                      <a:pt x="75" y="33"/>
                      <a:pt x="67" y="32"/>
                    </a:cubicBezTo>
                    <a:cubicBezTo>
                      <a:pt x="58" y="32"/>
                      <a:pt x="36" y="35"/>
                      <a:pt x="28" y="32"/>
                    </a:cubicBezTo>
                    <a:cubicBezTo>
                      <a:pt x="19" y="3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48" name="Freeform 103">
                <a:extLst>
                  <a:ext uri="{FF2B5EF4-FFF2-40B4-BE49-F238E27FC236}">
                    <a16:creationId xmlns:a16="http://schemas.microsoft.com/office/drawing/2014/main" id="{05F21351-524E-4486-B33D-2558805F98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3697" y="1061826"/>
                <a:ext cx="226796" cy="66888"/>
              </a:xfrm>
              <a:custGeom>
                <a:avLst/>
                <a:gdLst>
                  <a:gd name="T0" fmla="*/ 9 w 49"/>
                  <a:gd name="T1" fmla="*/ 1 h 23"/>
                  <a:gd name="T2" fmla="*/ 24 w 49"/>
                  <a:gd name="T3" fmla="*/ 8 h 23"/>
                  <a:gd name="T4" fmla="*/ 31 w 49"/>
                  <a:gd name="T5" fmla="*/ 7 h 23"/>
                  <a:gd name="T6" fmla="*/ 44 w 49"/>
                  <a:gd name="T7" fmla="*/ 17 h 23"/>
                  <a:gd name="T8" fmla="*/ 37 w 49"/>
                  <a:gd name="T9" fmla="*/ 17 h 23"/>
                  <a:gd name="T10" fmla="*/ 13 w 49"/>
                  <a:gd name="T11" fmla="*/ 10 h 23"/>
                  <a:gd name="T12" fmla="*/ 9 w 49"/>
                  <a:gd name="T13" fmla="*/ 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23">
                    <a:moveTo>
                      <a:pt x="9" y="1"/>
                    </a:moveTo>
                    <a:cubicBezTo>
                      <a:pt x="9" y="1"/>
                      <a:pt x="20" y="7"/>
                      <a:pt x="24" y="8"/>
                    </a:cubicBezTo>
                    <a:cubicBezTo>
                      <a:pt x="28" y="9"/>
                      <a:pt x="31" y="9"/>
                      <a:pt x="31" y="7"/>
                    </a:cubicBezTo>
                    <a:cubicBezTo>
                      <a:pt x="31" y="4"/>
                      <a:pt x="40" y="11"/>
                      <a:pt x="44" y="17"/>
                    </a:cubicBezTo>
                    <a:cubicBezTo>
                      <a:pt x="49" y="23"/>
                      <a:pt x="44" y="21"/>
                      <a:pt x="37" y="17"/>
                    </a:cubicBezTo>
                    <a:cubicBezTo>
                      <a:pt x="30" y="13"/>
                      <a:pt x="20" y="15"/>
                      <a:pt x="13" y="10"/>
                    </a:cubicBezTo>
                    <a:cubicBezTo>
                      <a:pt x="6" y="5"/>
                      <a:pt x="0" y="0"/>
                      <a:pt x="9" y="1"/>
                    </a:cubicBez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  <p:sp>
            <p:nvSpPr>
              <p:cNvPr id="1449" name="Freeform 104">
                <a:extLst>
                  <a:ext uri="{FF2B5EF4-FFF2-40B4-BE49-F238E27FC236}">
                    <a16:creationId xmlns:a16="http://schemas.microsoft.com/office/drawing/2014/main" id="{753BAD50-6B17-42CB-9E06-ABFA98F25117}"/>
                  </a:ext>
                </a:extLst>
              </p:cNvPr>
              <p:cNvSpPr>
                <a:spLocks/>
              </p:cNvSpPr>
              <p:nvPr/>
            </p:nvSpPr>
            <p:spPr bwMode="auto">
              <a:xfrm rot="18643239">
                <a:off x="3555600" y="1040771"/>
                <a:ext cx="87944" cy="175885"/>
              </a:xfrm>
              <a:custGeom>
                <a:avLst/>
                <a:gdLst>
                  <a:gd name="T0" fmla="*/ 12 w 30"/>
                  <a:gd name="T1" fmla="*/ 25 h 60"/>
                  <a:gd name="T2" fmla="*/ 20 w 30"/>
                  <a:gd name="T3" fmla="*/ 19 h 60"/>
                  <a:gd name="T4" fmla="*/ 22 w 30"/>
                  <a:gd name="T5" fmla="*/ 4 h 60"/>
                  <a:gd name="T6" fmla="*/ 24 w 30"/>
                  <a:gd name="T7" fmla="*/ 26 h 60"/>
                  <a:gd name="T8" fmla="*/ 21 w 30"/>
                  <a:gd name="T9" fmla="*/ 37 h 60"/>
                  <a:gd name="T10" fmla="*/ 14 w 30"/>
                  <a:gd name="T11" fmla="*/ 48 h 60"/>
                  <a:gd name="T12" fmla="*/ 8 w 30"/>
                  <a:gd name="T13" fmla="*/ 35 h 60"/>
                  <a:gd name="T14" fmla="*/ 12 w 30"/>
                  <a:gd name="T15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60">
                    <a:moveTo>
                      <a:pt x="12" y="25"/>
                    </a:moveTo>
                    <a:cubicBezTo>
                      <a:pt x="12" y="25"/>
                      <a:pt x="17" y="24"/>
                      <a:pt x="20" y="19"/>
                    </a:cubicBezTo>
                    <a:cubicBezTo>
                      <a:pt x="24" y="14"/>
                      <a:pt x="22" y="8"/>
                      <a:pt x="22" y="4"/>
                    </a:cubicBezTo>
                    <a:cubicBezTo>
                      <a:pt x="21" y="0"/>
                      <a:pt x="30" y="16"/>
                      <a:pt x="24" y="26"/>
                    </a:cubicBezTo>
                    <a:cubicBezTo>
                      <a:pt x="24" y="26"/>
                      <a:pt x="21" y="34"/>
                      <a:pt x="21" y="37"/>
                    </a:cubicBezTo>
                    <a:cubicBezTo>
                      <a:pt x="21" y="40"/>
                      <a:pt x="20" y="46"/>
                      <a:pt x="14" y="48"/>
                    </a:cubicBezTo>
                    <a:cubicBezTo>
                      <a:pt x="8" y="50"/>
                      <a:pt x="0" y="60"/>
                      <a:pt x="8" y="35"/>
                    </a:cubicBezTo>
                    <a:lnTo>
                      <a:pt x="12" y="25"/>
                    </a:lnTo>
                    <a:close/>
                  </a:path>
                </a:pathLst>
              </a:custGeom>
              <a:grpFill/>
              <a:ln w="15875" cap="flat">
                <a:noFill/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pPr defTabSz="914378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7200" kern="0" dirty="0">
                  <a:solidFill>
                    <a:prstClr val="black"/>
                  </a:solidFill>
                  <a:latin typeface="Calibri" panose="020F0502020204030204"/>
                </a:endParaRPr>
              </a:p>
            </p:txBody>
          </p:sp>
        </p:grpSp>
      </p:grpSp>
      <p:sp>
        <p:nvSpPr>
          <p:cNvPr id="1291" name="Ellipse 1290">
            <a:extLst>
              <a:ext uri="{FF2B5EF4-FFF2-40B4-BE49-F238E27FC236}">
                <a16:creationId xmlns:a16="http://schemas.microsoft.com/office/drawing/2014/main" id="{51BD2FCE-BB90-43C3-A2D9-47B01168E6A4}"/>
              </a:ext>
            </a:extLst>
          </p:cNvPr>
          <p:cNvSpPr/>
          <p:nvPr/>
        </p:nvSpPr>
        <p:spPr>
          <a:xfrm>
            <a:off x="5421313" y="22290088"/>
            <a:ext cx="1746250" cy="1812925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bIns="36000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FFC000"/>
                </a:solidFill>
                <a:latin typeface="Michelin SemiBold"/>
              </a:rPr>
              <a:t>TEAM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FFC000"/>
                </a:solidFill>
                <a:latin typeface="Michelin SemiBold"/>
              </a:rPr>
              <a:t>LEADER</a:t>
            </a:r>
          </a:p>
        </p:txBody>
      </p:sp>
      <p:sp>
        <p:nvSpPr>
          <p:cNvPr id="1293" name="Ellipse 1292">
            <a:extLst>
              <a:ext uri="{FF2B5EF4-FFF2-40B4-BE49-F238E27FC236}">
                <a16:creationId xmlns:a16="http://schemas.microsoft.com/office/drawing/2014/main" id="{A83F5716-EAA3-4D5D-AFBC-C355AFCBBFDB}"/>
              </a:ext>
            </a:extLst>
          </p:cNvPr>
          <p:cNvSpPr/>
          <p:nvPr/>
        </p:nvSpPr>
        <p:spPr>
          <a:xfrm>
            <a:off x="8240713" y="24601488"/>
            <a:ext cx="1746250" cy="1812925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bIns="36000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FFC000"/>
                </a:solidFill>
                <a:latin typeface="Michelin SemiBold"/>
              </a:rPr>
              <a:t>TECH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FFC000"/>
                </a:solidFill>
                <a:latin typeface="Michelin SemiBold"/>
              </a:rPr>
              <a:t>LEAD</a:t>
            </a:r>
          </a:p>
        </p:txBody>
      </p:sp>
      <p:sp>
        <p:nvSpPr>
          <p:cNvPr id="1294" name="Rectangle 1293">
            <a:extLst>
              <a:ext uri="{FF2B5EF4-FFF2-40B4-BE49-F238E27FC236}">
                <a16:creationId xmlns:a16="http://schemas.microsoft.com/office/drawing/2014/main" id="{115AFDBC-6AC7-4229-8B62-9D1A878F9086}"/>
              </a:ext>
            </a:extLst>
          </p:cNvPr>
          <p:cNvSpPr/>
          <p:nvPr/>
        </p:nvSpPr>
        <p:spPr>
          <a:xfrm>
            <a:off x="33524825" y="7199313"/>
            <a:ext cx="9440863" cy="890052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defTabSz="912813"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defTabSz="912813"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defTabSz="912813"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defTabSz="912813"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defTabSz="912813"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8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80000"/>
              </a:lnSpc>
            </a:pPr>
            <a:r>
              <a:rPr lang="en-US" altLang="fr-FR" sz="3200" dirty="0">
                <a:solidFill>
                  <a:srgbClr val="44546A"/>
                </a:solidFill>
              </a:rPr>
              <a:t>INTEGRATION STRATEGY</a:t>
            </a:r>
          </a:p>
          <a:p>
            <a:pPr algn="ctr" eaLnBrk="1" hangingPunct="1">
              <a:lnSpc>
                <a:spcPct val="80000"/>
              </a:lnSpc>
            </a:pPr>
            <a:r>
              <a:rPr lang="en-US" altLang="fr-FR" sz="3200" dirty="0">
                <a:solidFill>
                  <a:srgbClr val="44546A"/>
                </a:solidFill>
              </a:rPr>
              <a:t>TECHNOLOGY STACK</a:t>
            </a:r>
            <a:endParaRPr lang="en-US" altLang="fr-FR" sz="3200" dirty="0">
              <a:solidFill>
                <a:srgbClr val="1F497D"/>
              </a:solidFill>
            </a:endParaRPr>
          </a:p>
        </p:txBody>
      </p:sp>
      <p:sp>
        <p:nvSpPr>
          <p:cNvPr id="1296" name="Ellipse 1295">
            <a:extLst>
              <a:ext uri="{FF2B5EF4-FFF2-40B4-BE49-F238E27FC236}">
                <a16:creationId xmlns:a16="http://schemas.microsoft.com/office/drawing/2014/main" id="{B8EA3295-6BB6-4178-A615-1263F5151BD8}"/>
              </a:ext>
            </a:extLst>
          </p:cNvPr>
          <p:cNvSpPr/>
          <p:nvPr/>
        </p:nvSpPr>
        <p:spPr>
          <a:xfrm>
            <a:off x="4819650" y="24674513"/>
            <a:ext cx="1746250" cy="1812925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bIns="36000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FFC000"/>
                </a:solidFill>
                <a:latin typeface="Michelin SemiBold"/>
              </a:rPr>
              <a:t>DEV.</a:t>
            </a:r>
          </a:p>
        </p:txBody>
      </p:sp>
      <p:sp>
        <p:nvSpPr>
          <p:cNvPr id="1297" name="Ellipse 1296">
            <a:extLst>
              <a:ext uri="{FF2B5EF4-FFF2-40B4-BE49-F238E27FC236}">
                <a16:creationId xmlns:a16="http://schemas.microsoft.com/office/drawing/2014/main" id="{CD7F4EFB-E7A4-4213-85A8-043D6A2BECDE}"/>
              </a:ext>
            </a:extLst>
          </p:cNvPr>
          <p:cNvSpPr/>
          <p:nvPr/>
        </p:nvSpPr>
        <p:spPr>
          <a:xfrm>
            <a:off x="13955713" y="23058438"/>
            <a:ext cx="1746250" cy="1812925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bIns="36000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FFC000"/>
                </a:solidFill>
                <a:latin typeface="Michelin SemiBold"/>
              </a:rPr>
              <a:t>TEAM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FFC000"/>
                </a:solidFill>
                <a:latin typeface="Michelin SemiBold"/>
              </a:rPr>
              <a:t>LEADER</a:t>
            </a:r>
          </a:p>
        </p:txBody>
      </p:sp>
      <p:sp>
        <p:nvSpPr>
          <p:cNvPr id="1298" name="Ellipse 1297">
            <a:extLst>
              <a:ext uri="{FF2B5EF4-FFF2-40B4-BE49-F238E27FC236}">
                <a16:creationId xmlns:a16="http://schemas.microsoft.com/office/drawing/2014/main" id="{1DB909DC-0121-4698-A530-D7BC141A81ED}"/>
              </a:ext>
            </a:extLst>
          </p:cNvPr>
          <p:cNvSpPr/>
          <p:nvPr/>
        </p:nvSpPr>
        <p:spPr>
          <a:xfrm>
            <a:off x="16692563" y="24831675"/>
            <a:ext cx="1746250" cy="1812925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bIns="36000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FFC000"/>
                </a:solidFill>
                <a:latin typeface="Michelin SemiBold"/>
              </a:rPr>
              <a:t>TECH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FFC000"/>
                </a:solidFill>
                <a:latin typeface="Michelin SemiBold"/>
              </a:rPr>
              <a:t>LEAD</a:t>
            </a:r>
          </a:p>
        </p:txBody>
      </p:sp>
      <p:sp>
        <p:nvSpPr>
          <p:cNvPr id="1299" name="Ellipse 1298">
            <a:extLst>
              <a:ext uri="{FF2B5EF4-FFF2-40B4-BE49-F238E27FC236}">
                <a16:creationId xmlns:a16="http://schemas.microsoft.com/office/drawing/2014/main" id="{6A6E711B-3021-4C57-9C09-95D1FE165BB7}"/>
              </a:ext>
            </a:extLst>
          </p:cNvPr>
          <p:cNvSpPr/>
          <p:nvPr/>
        </p:nvSpPr>
        <p:spPr>
          <a:xfrm>
            <a:off x="13168313" y="25103138"/>
            <a:ext cx="1746250" cy="1812925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bIns="36000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FFC000"/>
                </a:solidFill>
                <a:latin typeface="Michelin SemiBold"/>
              </a:rPr>
              <a:t>DEV.</a:t>
            </a:r>
          </a:p>
        </p:txBody>
      </p:sp>
      <p:sp>
        <p:nvSpPr>
          <p:cNvPr id="1300" name="Ellipse 1299">
            <a:extLst>
              <a:ext uri="{FF2B5EF4-FFF2-40B4-BE49-F238E27FC236}">
                <a16:creationId xmlns:a16="http://schemas.microsoft.com/office/drawing/2014/main" id="{DAD60E75-AD78-4A7E-A06A-46387016D899}"/>
              </a:ext>
            </a:extLst>
          </p:cNvPr>
          <p:cNvSpPr/>
          <p:nvPr/>
        </p:nvSpPr>
        <p:spPr>
          <a:xfrm>
            <a:off x="24074438" y="22740938"/>
            <a:ext cx="1746250" cy="1812925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bIns="36000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FFC000"/>
                </a:solidFill>
                <a:latin typeface="Michelin SemiBold"/>
              </a:rPr>
              <a:t>TEAM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FFC000"/>
                </a:solidFill>
                <a:latin typeface="Michelin SemiBold"/>
              </a:rPr>
              <a:t>LEADER</a:t>
            </a:r>
          </a:p>
        </p:txBody>
      </p:sp>
      <p:sp>
        <p:nvSpPr>
          <p:cNvPr id="1301" name="Ellipse 1300">
            <a:extLst>
              <a:ext uri="{FF2B5EF4-FFF2-40B4-BE49-F238E27FC236}">
                <a16:creationId xmlns:a16="http://schemas.microsoft.com/office/drawing/2014/main" id="{4DD497A6-DC00-410C-BAE9-D1E0239809AF}"/>
              </a:ext>
            </a:extLst>
          </p:cNvPr>
          <p:cNvSpPr/>
          <p:nvPr/>
        </p:nvSpPr>
        <p:spPr>
          <a:xfrm>
            <a:off x="26579513" y="23823613"/>
            <a:ext cx="1746250" cy="1812925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bIns="36000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FFC000"/>
                </a:solidFill>
                <a:latin typeface="Michelin SemiBold"/>
              </a:rPr>
              <a:t>TECH</a:t>
            </a:r>
          </a:p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FFC000"/>
                </a:solidFill>
                <a:latin typeface="Michelin SemiBold"/>
              </a:rPr>
              <a:t>LEAD</a:t>
            </a:r>
          </a:p>
        </p:txBody>
      </p:sp>
      <p:sp>
        <p:nvSpPr>
          <p:cNvPr id="1302" name="Ellipse 1301">
            <a:extLst>
              <a:ext uri="{FF2B5EF4-FFF2-40B4-BE49-F238E27FC236}">
                <a16:creationId xmlns:a16="http://schemas.microsoft.com/office/drawing/2014/main" id="{EF15A0C6-7EB3-405D-938C-5F585F158D83}"/>
              </a:ext>
            </a:extLst>
          </p:cNvPr>
          <p:cNvSpPr/>
          <p:nvPr/>
        </p:nvSpPr>
        <p:spPr>
          <a:xfrm>
            <a:off x="22858413" y="24622125"/>
            <a:ext cx="1746250" cy="1812925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bIns="36000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FFC000"/>
                </a:solidFill>
                <a:latin typeface="Michelin SemiBold"/>
              </a:rPr>
              <a:t>DEV.</a:t>
            </a:r>
          </a:p>
        </p:txBody>
      </p:sp>
      <p:sp>
        <p:nvSpPr>
          <p:cNvPr id="1303" name="Rectangle 1302">
            <a:extLst>
              <a:ext uri="{FF2B5EF4-FFF2-40B4-BE49-F238E27FC236}">
                <a16:creationId xmlns:a16="http://schemas.microsoft.com/office/drawing/2014/main" id="{7EBCBD25-39DE-4CC4-B82F-7B5EA15EFD92}"/>
              </a:ext>
            </a:extLst>
          </p:cNvPr>
          <p:cNvSpPr/>
          <p:nvPr/>
        </p:nvSpPr>
        <p:spPr>
          <a:xfrm>
            <a:off x="22936200" y="20281900"/>
            <a:ext cx="9428163" cy="143295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kern="0" dirty="0">
                <a:solidFill>
                  <a:srgbClr val="44546A"/>
                </a:solidFill>
                <a:latin typeface="Calibri"/>
              </a:rPr>
              <a:t>FAILURE MODE &amp; EFFECT ANALYSIS</a:t>
            </a:r>
          </a:p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kern="0" dirty="0">
                <a:solidFill>
                  <a:srgbClr val="44546A"/>
                </a:solidFill>
                <a:latin typeface="Calibri"/>
              </a:rPr>
              <a:t>RCA ANALYSIS</a:t>
            </a:r>
          </a:p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600" kern="0" dirty="0">
                <a:solidFill>
                  <a:srgbClr val="44546A"/>
                </a:solidFill>
                <a:latin typeface="Calibri"/>
              </a:rPr>
              <a:t>LISTEN OPERATIONS</a:t>
            </a:r>
          </a:p>
        </p:txBody>
      </p:sp>
      <p:sp>
        <p:nvSpPr>
          <p:cNvPr id="1308" name="Ellipse 1307">
            <a:extLst>
              <a:ext uri="{FF2B5EF4-FFF2-40B4-BE49-F238E27FC236}">
                <a16:creationId xmlns:a16="http://schemas.microsoft.com/office/drawing/2014/main" id="{32FD231D-27F6-4749-8017-86B7C6CCE504}"/>
              </a:ext>
            </a:extLst>
          </p:cNvPr>
          <p:cNvSpPr/>
          <p:nvPr/>
        </p:nvSpPr>
        <p:spPr>
          <a:xfrm>
            <a:off x="7739063" y="22648863"/>
            <a:ext cx="1222375" cy="1270000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bIns="36000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FFC000"/>
                </a:solidFill>
                <a:latin typeface="Michelin SemiBold"/>
              </a:rPr>
              <a:t>UX</a:t>
            </a:r>
          </a:p>
        </p:txBody>
      </p:sp>
      <p:sp>
        <p:nvSpPr>
          <p:cNvPr id="1309" name="Ellipse 1308">
            <a:extLst>
              <a:ext uri="{FF2B5EF4-FFF2-40B4-BE49-F238E27FC236}">
                <a16:creationId xmlns:a16="http://schemas.microsoft.com/office/drawing/2014/main" id="{0787A844-7BC9-456D-8AA1-689CFD678C85}"/>
              </a:ext>
            </a:extLst>
          </p:cNvPr>
          <p:cNvSpPr/>
          <p:nvPr/>
        </p:nvSpPr>
        <p:spPr>
          <a:xfrm>
            <a:off x="25908000" y="25761950"/>
            <a:ext cx="1222375" cy="1268413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bIns="36000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FFC000"/>
                </a:solidFill>
                <a:latin typeface="Michelin SemiBold"/>
              </a:rPr>
              <a:t>UX</a:t>
            </a:r>
          </a:p>
        </p:txBody>
      </p:sp>
      <p:sp>
        <p:nvSpPr>
          <p:cNvPr id="1310" name="Ellipse 1309">
            <a:extLst>
              <a:ext uri="{FF2B5EF4-FFF2-40B4-BE49-F238E27FC236}">
                <a16:creationId xmlns:a16="http://schemas.microsoft.com/office/drawing/2014/main" id="{F47DB35F-0CBC-48D7-BBBE-E3D04783CC0C}"/>
              </a:ext>
            </a:extLst>
          </p:cNvPr>
          <p:cNvSpPr/>
          <p:nvPr/>
        </p:nvSpPr>
        <p:spPr>
          <a:xfrm>
            <a:off x="16022638" y="23464838"/>
            <a:ext cx="1222375" cy="1268412"/>
          </a:xfrm>
          <a:prstGeom prst="ellipse">
            <a:avLst/>
          </a:prstGeom>
          <a:solidFill>
            <a:schemeClr val="bg1"/>
          </a:solidFill>
          <a:ln w="152400">
            <a:solidFill>
              <a:srgbClr val="FAB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bIns="36000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b="1" dirty="0">
                <a:solidFill>
                  <a:srgbClr val="FFC000"/>
                </a:solidFill>
                <a:latin typeface="Michelin SemiBold"/>
              </a:rPr>
              <a:t>UX</a:t>
            </a:r>
          </a:p>
        </p:txBody>
      </p:sp>
      <p:sp>
        <p:nvSpPr>
          <p:cNvPr id="1312" name="ZoneTexte 1311">
            <a:extLst>
              <a:ext uri="{FF2B5EF4-FFF2-40B4-BE49-F238E27FC236}">
                <a16:creationId xmlns:a16="http://schemas.microsoft.com/office/drawing/2014/main" id="{4AE1FF1A-BB46-4996-8B88-9229826EF962}"/>
              </a:ext>
            </a:extLst>
          </p:cNvPr>
          <p:cNvSpPr txBox="1"/>
          <p:nvPr/>
        </p:nvSpPr>
        <p:spPr>
          <a:xfrm>
            <a:off x="7357908" y="9304338"/>
            <a:ext cx="3118161" cy="128894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dirty="0">
                <a:solidFill>
                  <a:srgbClr val="44546A"/>
                </a:solidFill>
                <a:latin typeface="Calibri"/>
              </a:rPr>
              <a:t>IS</a:t>
            </a:r>
          </a:p>
          <a:p>
            <a:pPr algn="ctr" defTabSz="914378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4800" b="1" kern="0" dirty="0">
                <a:solidFill>
                  <a:srgbClr val="44546A"/>
                </a:solidFill>
                <a:latin typeface="Calibri"/>
              </a:rPr>
              <a:t>PORTFOLIO</a:t>
            </a:r>
          </a:p>
        </p:txBody>
      </p:sp>
      <p:sp>
        <p:nvSpPr>
          <p:cNvPr id="1317" name="Ellipse 1316">
            <a:extLst>
              <a:ext uri="{FF2B5EF4-FFF2-40B4-BE49-F238E27FC236}">
                <a16:creationId xmlns:a16="http://schemas.microsoft.com/office/drawing/2014/main" id="{611118AF-421E-4475-896B-10DE698BA6C7}"/>
              </a:ext>
            </a:extLst>
          </p:cNvPr>
          <p:cNvSpPr/>
          <p:nvPr/>
        </p:nvSpPr>
        <p:spPr>
          <a:xfrm>
            <a:off x="-15875" y="26117550"/>
            <a:ext cx="1563688" cy="1516063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36000" tIns="36000" rIns="36000" bIns="36000" anchor="ctr"/>
          <a:lstStyle/>
          <a:p>
            <a:pPr algn="ctr" defTabSz="91437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1" dirty="0">
                <a:solidFill>
                  <a:prstClr val="white">
                    <a:lumMod val="50000"/>
                  </a:prstClr>
                </a:solidFill>
                <a:latin typeface="Michelin SemiBold"/>
              </a:rPr>
              <a:t>END USER*</a:t>
            </a:r>
          </a:p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>
                <a:solidFill>
                  <a:schemeClr val="tx1"/>
                </a:solidFill>
              </a:rPr>
              <a:t>- </a:t>
            </a:r>
            <a:r>
              <a:rPr lang="en-US" sz="1800" b="1" dirty="0">
                <a:solidFill>
                  <a:prstClr val="white">
                    <a:lumMod val="50000"/>
                  </a:prstClr>
                </a:solidFill>
                <a:latin typeface="Michelin SemiBold"/>
              </a:rPr>
              <a:t>CLIENT</a:t>
            </a:r>
          </a:p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1" dirty="0">
                <a:solidFill>
                  <a:prstClr val="white">
                    <a:lumMod val="50000"/>
                  </a:prstClr>
                </a:solidFill>
                <a:latin typeface="Michelin SemiBold"/>
              </a:rPr>
              <a:t>- BUSINESS</a:t>
            </a:r>
          </a:p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1" dirty="0">
                <a:solidFill>
                  <a:prstClr val="white">
                    <a:lumMod val="50000"/>
                  </a:prstClr>
                </a:solidFill>
                <a:latin typeface="Michelin SemiBold"/>
              </a:rPr>
              <a:t>- EMPLOYEE</a:t>
            </a:r>
          </a:p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1" dirty="0">
                <a:solidFill>
                  <a:prstClr val="white">
                    <a:lumMod val="50000"/>
                  </a:prstClr>
                </a:solidFill>
                <a:latin typeface="Michelin SemiBold"/>
              </a:rPr>
              <a:t>- PARTNER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DCB8F068-3983-4BDC-A6C7-1020290CBC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0399666" y="20783988"/>
            <a:ext cx="3244843" cy="3240000"/>
          </a:xfrm>
          <a:prstGeom prst="rect">
            <a:avLst/>
          </a:prstGeom>
        </p:spPr>
      </p:pic>
      <p:pic>
        <p:nvPicPr>
          <p:cNvPr id="5" name="Graphique 4">
            <a:extLst>
              <a:ext uri="{FF2B5EF4-FFF2-40B4-BE49-F238E27FC236}">
                <a16:creationId xmlns:a16="http://schemas.microsoft.com/office/drawing/2014/main" id="{5CCE44B3-8182-41F2-9A5D-6DB47EA592A0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9094584" y="10943835"/>
            <a:ext cx="4680000" cy="4680000"/>
          </a:xfrm>
          <a:prstGeom prst="rect">
            <a:avLst/>
          </a:prstGeom>
        </p:spPr>
      </p:pic>
      <p:pic>
        <p:nvPicPr>
          <p:cNvPr id="13" name="Graphique 12">
            <a:extLst>
              <a:ext uri="{FF2B5EF4-FFF2-40B4-BE49-F238E27FC236}">
                <a16:creationId xmlns:a16="http://schemas.microsoft.com/office/drawing/2014/main" id="{86EF0879-E725-42F7-BC56-6ECBD5523BB3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69580"/>
          <a:stretch/>
        </p:blipFill>
        <p:spPr>
          <a:xfrm>
            <a:off x="5494350" y="16656641"/>
            <a:ext cx="2284513" cy="2160000"/>
          </a:xfrm>
          <a:prstGeom prst="rect">
            <a:avLst/>
          </a:prstGeom>
        </p:spPr>
      </p:pic>
      <p:pic>
        <p:nvPicPr>
          <p:cNvPr id="437" name="Graphique 436">
            <a:extLst>
              <a:ext uri="{FF2B5EF4-FFF2-40B4-BE49-F238E27FC236}">
                <a16:creationId xmlns:a16="http://schemas.microsoft.com/office/drawing/2014/main" id="{5B1FE91B-56AC-4A63-9A9B-0B33C7B80543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36197" r="33383"/>
          <a:stretch/>
        </p:blipFill>
        <p:spPr>
          <a:xfrm>
            <a:off x="8855964" y="15073159"/>
            <a:ext cx="2284513" cy="2160000"/>
          </a:xfrm>
          <a:prstGeom prst="rect">
            <a:avLst/>
          </a:prstGeom>
        </p:spPr>
      </p:pic>
      <p:pic>
        <p:nvPicPr>
          <p:cNvPr id="438" name="Graphique 437">
            <a:extLst>
              <a:ext uri="{FF2B5EF4-FFF2-40B4-BE49-F238E27FC236}">
                <a16:creationId xmlns:a16="http://schemas.microsoft.com/office/drawing/2014/main" id="{8A1F2424-FEF2-4F72-80B3-83ABB9AFE67B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 r="69580"/>
          <a:stretch/>
        </p:blipFill>
        <p:spPr>
          <a:xfrm>
            <a:off x="4968385" y="13174266"/>
            <a:ext cx="2284513" cy="2160000"/>
          </a:xfrm>
          <a:prstGeom prst="rect">
            <a:avLst/>
          </a:prstGeom>
        </p:spPr>
      </p:pic>
      <p:pic>
        <p:nvPicPr>
          <p:cNvPr id="14" name="Graphique 13">
            <a:extLst>
              <a:ext uri="{FF2B5EF4-FFF2-40B4-BE49-F238E27FC236}">
                <a16:creationId xmlns:a16="http://schemas.microsoft.com/office/drawing/2014/main" id="{558C6DE1-94E6-43D7-B9EC-7E2200B276A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31700480" y="5804717"/>
            <a:ext cx="3244843" cy="3240000"/>
          </a:xfrm>
          <a:prstGeom prst="rect">
            <a:avLst/>
          </a:prstGeom>
        </p:spPr>
      </p:pic>
      <p:pic>
        <p:nvPicPr>
          <p:cNvPr id="442" name="Graphique 441">
            <a:extLst>
              <a:ext uri="{FF2B5EF4-FFF2-40B4-BE49-F238E27FC236}">
                <a16:creationId xmlns:a16="http://schemas.microsoft.com/office/drawing/2014/main" id="{A721B52E-44CD-4229-8ED9-640BE46B46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42013" y="14171838"/>
            <a:ext cx="3244842" cy="3240000"/>
          </a:xfrm>
          <a:prstGeom prst="rect">
            <a:avLst/>
          </a:prstGeom>
        </p:spPr>
      </p:pic>
      <p:pic>
        <p:nvPicPr>
          <p:cNvPr id="443" name="Graphique 442">
            <a:extLst>
              <a:ext uri="{FF2B5EF4-FFF2-40B4-BE49-F238E27FC236}">
                <a16:creationId xmlns:a16="http://schemas.microsoft.com/office/drawing/2014/main" id="{A835CA53-F4AF-4655-AE9B-FB1EE16B655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8166692" y="2602246"/>
            <a:ext cx="2843842" cy="2839598"/>
          </a:xfrm>
          <a:prstGeom prst="rect">
            <a:avLst/>
          </a:prstGeom>
        </p:spPr>
      </p:pic>
      <p:pic>
        <p:nvPicPr>
          <p:cNvPr id="444" name="Graphique 443">
            <a:extLst>
              <a:ext uri="{FF2B5EF4-FFF2-40B4-BE49-F238E27FC236}">
                <a16:creationId xmlns:a16="http://schemas.microsoft.com/office/drawing/2014/main" id="{E9ED23EE-E317-4DAD-8938-75593B9984D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0433208" y="20830933"/>
            <a:ext cx="3244843" cy="3240000"/>
          </a:xfrm>
          <a:prstGeom prst="rect">
            <a:avLst/>
          </a:prstGeom>
        </p:spPr>
      </p:pic>
      <p:pic>
        <p:nvPicPr>
          <p:cNvPr id="446" name="Graphique 445">
            <a:extLst>
              <a:ext uri="{FF2B5EF4-FFF2-40B4-BE49-F238E27FC236}">
                <a16:creationId xmlns:a16="http://schemas.microsoft.com/office/drawing/2014/main" id="{7EEFE05E-47BC-4314-820C-208AF6AB3392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31734022" y="5851662"/>
            <a:ext cx="3244843" cy="3240000"/>
          </a:xfrm>
          <a:prstGeom prst="rect">
            <a:avLst/>
          </a:prstGeom>
        </p:spPr>
      </p:pic>
      <p:sp>
        <p:nvSpPr>
          <p:cNvPr id="402" name="Rectangle 401">
            <a:extLst>
              <a:ext uri="{FF2B5EF4-FFF2-40B4-BE49-F238E27FC236}">
                <a16:creationId xmlns:a16="http://schemas.microsoft.com/office/drawing/2014/main" id="{B5B28E69-8357-4415-B1E2-67291752B55A}"/>
              </a:ext>
            </a:extLst>
          </p:cNvPr>
          <p:cNvSpPr/>
          <p:nvPr/>
        </p:nvSpPr>
        <p:spPr>
          <a:xfrm>
            <a:off x="4763" y="27764695"/>
            <a:ext cx="42803762" cy="2538412"/>
          </a:xfrm>
          <a:prstGeom prst="rect">
            <a:avLst/>
          </a:prstGeom>
          <a:solidFill>
            <a:srgbClr val="00A1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5400" dirty="0"/>
          </a:p>
        </p:txBody>
      </p:sp>
      <p:pic>
        <p:nvPicPr>
          <p:cNvPr id="2" name="Graphique 1">
            <a:extLst>
              <a:ext uri="{FF2B5EF4-FFF2-40B4-BE49-F238E27FC236}">
                <a16:creationId xmlns:a16="http://schemas.microsoft.com/office/drawing/2014/main" id="{5A2794E9-DC98-4E02-8487-1D7E98CF144B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2655157" y="7780014"/>
            <a:ext cx="3150777" cy="3146074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74FB5337-FEA1-47AC-A1BA-DA42DC0F388D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86926" y="28063125"/>
            <a:ext cx="4784970" cy="200166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39A6CB8-2EAE-46DD-BAEA-4CD0D386B944}"/>
              </a:ext>
            </a:extLst>
          </p:cNvPr>
          <p:cNvSpPr/>
          <p:nvPr/>
        </p:nvSpPr>
        <p:spPr>
          <a:xfrm>
            <a:off x="9190583" y="28204757"/>
            <a:ext cx="2754121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200" b="1" i="1" dirty="0">
                <a:solidFill>
                  <a:schemeClr val="bg1"/>
                </a:solidFill>
                <a:latin typeface="Gotham Rounded Bold" pitchFamily="50" charset="0"/>
              </a:rPr>
              <a:t>FULL STACK ARCHITECT</a:t>
            </a:r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id="{BA7BB20E-F54A-4A0B-B41F-8AB570A3D153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41298330" y="29758451"/>
            <a:ext cx="1371850" cy="465961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F9783301-4A07-43AD-A779-BD04411F570B}"/>
              </a:ext>
            </a:extLst>
          </p:cNvPr>
          <p:cNvSpPr txBox="1"/>
          <p:nvPr/>
        </p:nvSpPr>
        <p:spPr>
          <a:xfrm>
            <a:off x="41036743" y="29481452"/>
            <a:ext cx="13718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  <a:latin typeface="Gotham Rounded Bold" pitchFamily="50" charset="0"/>
              </a:rPr>
              <a:t>DESIGNED BY :</a:t>
            </a:r>
          </a:p>
        </p:txBody>
      </p:sp>
      <p:sp>
        <p:nvSpPr>
          <p:cNvPr id="397" name="Ellipse 1281">
            <a:extLst>
              <a:ext uri="{FF2B5EF4-FFF2-40B4-BE49-F238E27FC236}">
                <a16:creationId xmlns:a16="http://schemas.microsoft.com/office/drawing/2014/main" id="{52C9DC0B-70C0-1048-BE9C-3AE42F78FC81}"/>
              </a:ext>
            </a:extLst>
          </p:cNvPr>
          <p:cNvSpPr/>
          <p:nvPr/>
        </p:nvSpPr>
        <p:spPr>
          <a:xfrm>
            <a:off x="35862369" y="11284290"/>
            <a:ext cx="1746250" cy="1812925"/>
          </a:xfrm>
          <a:prstGeom prst="ellipse">
            <a:avLst/>
          </a:prstGeom>
          <a:solidFill>
            <a:schemeClr val="bg1"/>
          </a:solidFill>
          <a:ln w="152400">
            <a:solidFill>
              <a:srgbClr val="0596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bIns="36000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 dirty="0">
              <a:solidFill>
                <a:srgbClr val="059643"/>
              </a:solidFill>
              <a:latin typeface="Michelin SemiBold"/>
            </a:endParaRPr>
          </a:p>
        </p:txBody>
      </p:sp>
      <p:sp>
        <p:nvSpPr>
          <p:cNvPr id="398" name="Ellipse 1281">
            <a:extLst>
              <a:ext uri="{FF2B5EF4-FFF2-40B4-BE49-F238E27FC236}">
                <a16:creationId xmlns:a16="http://schemas.microsoft.com/office/drawing/2014/main" id="{5E71373C-9654-1B43-AF9C-417AC1DC6EA8}"/>
              </a:ext>
            </a:extLst>
          </p:cNvPr>
          <p:cNvSpPr/>
          <p:nvPr/>
        </p:nvSpPr>
        <p:spPr>
          <a:xfrm>
            <a:off x="35862369" y="13920456"/>
            <a:ext cx="1746250" cy="1812925"/>
          </a:xfrm>
          <a:prstGeom prst="ellipse">
            <a:avLst/>
          </a:prstGeom>
          <a:solidFill>
            <a:schemeClr val="bg1"/>
          </a:solidFill>
          <a:ln w="152400">
            <a:solidFill>
              <a:srgbClr val="0596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bIns="36000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 dirty="0">
              <a:solidFill>
                <a:srgbClr val="059643"/>
              </a:solidFill>
              <a:latin typeface="Michelin SemiBold"/>
            </a:endParaRPr>
          </a:p>
        </p:txBody>
      </p:sp>
      <p:sp>
        <p:nvSpPr>
          <p:cNvPr id="399" name="Ellipse 1281">
            <a:extLst>
              <a:ext uri="{FF2B5EF4-FFF2-40B4-BE49-F238E27FC236}">
                <a16:creationId xmlns:a16="http://schemas.microsoft.com/office/drawing/2014/main" id="{C01DFFEF-BC54-064C-8EDC-FB6F215ED496}"/>
              </a:ext>
            </a:extLst>
          </p:cNvPr>
          <p:cNvSpPr/>
          <p:nvPr/>
        </p:nvSpPr>
        <p:spPr>
          <a:xfrm>
            <a:off x="33670468" y="14385944"/>
            <a:ext cx="1429060" cy="1441431"/>
          </a:xfrm>
          <a:prstGeom prst="ellipse">
            <a:avLst/>
          </a:prstGeom>
          <a:solidFill>
            <a:schemeClr val="bg1"/>
          </a:solidFill>
          <a:ln w="152400">
            <a:solidFill>
              <a:srgbClr val="0596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bIns="36000" anchor="ctr"/>
          <a:lstStyle/>
          <a:p>
            <a:pPr algn="ctr"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000" b="1" dirty="0">
              <a:solidFill>
                <a:srgbClr val="059643"/>
              </a:solidFill>
              <a:latin typeface="Michelin SemiBold"/>
            </a:endParaRPr>
          </a:p>
        </p:txBody>
      </p:sp>
      <p:pic>
        <p:nvPicPr>
          <p:cNvPr id="441" name="Graphique 440">
            <a:extLst>
              <a:ext uri="{FF2B5EF4-FFF2-40B4-BE49-F238E27FC236}">
                <a16:creationId xmlns:a16="http://schemas.microsoft.com/office/drawing/2014/main" id="{DCBB7278-13B1-4006-A404-A063C5478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893326" y="12057468"/>
            <a:ext cx="2884304" cy="2880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ED175B0-2B88-FD4A-BE68-C99A0E1A69BE}"/>
              </a:ext>
            </a:extLst>
          </p:cNvPr>
          <p:cNvSpPr/>
          <p:nvPr/>
        </p:nvSpPr>
        <p:spPr>
          <a:xfrm>
            <a:off x="34211681" y="13478666"/>
            <a:ext cx="1938720" cy="58477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dirty="0">
                <a:solidFill>
                  <a:srgbClr val="059643"/>
                </a:solidFill>
                <a:latin typeface="Michelin SemiBold"/>
              </a:rPr>
              <a:t>TECH SOLUTION</a:t>
            </a:r>
          </a:p>
          <a:p>
            <a:pPr defTabSz="4176431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 dirty="0">
                <a:solidFill>
                  <a:srgbClr val="059643"/>
                </a:solidFill>
                <a:latin typeface="Michelin SemiBold"/>
              </a:rPr>
              <a:t>PROVIDERS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RESENTATIONLOAD">
  <a:themeElements>
    <a:clrScheme name="Benutzerdefiniert 2">
      <a:dk1>
        <a:sysClr val="windowText" lastClr="000000"/>
      </a:dk1>
      <a:lt1>
        <a:sysClr val="window" lastClr="FFFFFF"/>
      </a:lt1>
      <a:dk2>
        <a:srgbClr val="2C3E50"/>
      </a:dk2>
      <a:lt2>
        <a:srgbClr val="FFFFFF"/>
      </a:lt2>
      <a:accent1>
        <a:srgbClr val="3498DB"/>
      </a:accent1>
      <a:accent2>
        <a:srgbClr val="C8303F"/>
      </a:accent2>
      <a:accent3>
        <a:srgbClr val="9BBB59"/>
      </a:accent3>
      <a:accent4>
        <a:srgbClr val="FFC000"/>
      </a:accent4>
      <a:accent5>
        <a:srgbClr val="814993"/>
      </a:accent5>
      <a:accent6>
        <a:srgbClr val="45B1CB"/>
      </a:accent6>
      <a:hlink>
        <a:srgbClr val="7F7F7F"/>
      </a:hlink>
      <a:folHlink>
        <a:srgbClr val="7F7F7F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B6676EFF43BD44A973BAF3C3F8897C" ma:contentTypeVersion="11" ma:contentTypeDescription="Crée un document." ma:contentTypeScope="" ma:versionID="16055b838173ea074c74866c85749e9f">
  <xsd:schema xmlns:xsd="http://www.w3.org/2001/XMLSchema" xmlns:xs="http://www.w3.org/2001/XMLSchema" xmlns:p="http://schemas.microsoft.com/office/2006/metadata/properties" xmlns:ns3="e2e26994-5e48-4994-8c16-0b6f61c4bc8a" xmlns:ns4="9f09b4db-7fdb-4a79-a1ce-e7e1d5ac2b17" targetNamespace="http://schemas.microsoft.com/office/2006/metadata/properties" ma:root="true" ma:fieldsID="7356ef530764415288c8753ef1e753cb" ns3:_="" ns4:_="">
    <xsd:import namespace="e2e26994-5e48-4994-8c16-0b6f61c4bc8a"/>
    <xsd:import namespace="9f09b4db-7fdb-4a79-a1ce-e7e1d5ac2b17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DateTaken" minOccurs="0"/>
                <xsd:element ref="ns4:MediaServiceLocation" minOccurs="0"/>
                <xsd:element ref="ns4:MediaServiceOCR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e26994-5e48-4994-8c16-0b6f61c4bc8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Partagé avec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Partagé avec dé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Partage du hachage d’indicateur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09b4db-7fdb-4a79-a1ce-e7e1d5ac2b1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DateTaken" ma:index="14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Location" ma:index="15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35B61B8-1EA2-492C-82A7-128BCA19DFB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2e26994-5e48-4994-8c16-0b6f61c4bc8a"/>
    <ds:schemaRef ds:uri="9f09b4db-7fdb-4a79-a1ce-e7e1d5ac2b1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053941D-C962-4B77-9482-7596B738C74D}">
  <ds:schemaRefs>
    <ds:schemaRef ds:uri="http://schemas.microsoft.com/office/2006/documentManagement/types"/>
    <ds:schemaRef ds:uri="http://purl.org/dc/dcmitype/"/>
    <ds:schemaRef ds:uri="http://schemas.microsoft.com/office/2006/metadata/properties"/>
    <ds:schemaRef ds:uri="e2e26994-5e48-4994-8c16-0b6f61c4bc8a"/>
    <ds:schemaRef ds:uri="http://www.w3.org/XML/1998/namespace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9f09b4db-7fdb-4a79-a1ce-e7e1d5ac2b17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FC6433D3-2DEC-4DD8-8074-14F600E597F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</TotalTime>
  <Words>143</Words>
  <Application>Microsoft Macintosh PowerPoint</Application>
  <PresentationFormat>Custom</PresentationFormat>
  <Paragraphs>89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12" baseType="lpstr">
      <vt:lpstr>Calibri</vt:lpstr>
      <vt:lpstr>Gotham Rounded Bold</vt:lpstr>
      <vt:lpstr>Arial</vt:lpstr>
      <vt:lpstr>Wingdings</vt:lpstr>
      <vt:lpstr>Aharoni</vt:lpstr>
      <vt:lpstr>Symbol</vt:lpstr>
      <vt:lpstr>Calibri Light</vt:lpstr>
      <vt:lpstr>Bebas Neue</vt:lpstr>
      <vt:lpstr>Michelin SemiBold</vt:lpstr>
      <vt:lpstr>Thème Office</vt:lpstr>
      <vt:lpstr>PRESENTATIONLOAD</vt:lpstr>
      <vt:lpstr>PowerPoint Presentation</vt:lpstr>
    </vt:vector>
  </TitlesOfParts>
  <Company>GLUENDO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Nicolas CHEVALIER</dc:creator>
  <cp:lastModifiedBy>Olivier Jauze</cp:lastModifiedBy>
  <cp:revision>255</cp:revision>
  <dcterms:created xsi:type="dcterms:W3CDTF">2019-06-27T06:55:10Z</dcterms:created>
  <dcterms:modified xsi:type="dcterms:W3CDTF">2021-05-06T08:31:15Z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0x010100C8B6676EFF43BD44A973BAF3C3F8897C</vt:lpwstr>
  </property>
</Properties>
</file>

<file path=docProps/thumbnail.jpeg>
</file>